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
  </p:notesMasterIdLst>
  <p:handoutMasterIdLst>
    <p:handoutMasterId r:id="rId11"/>
  </p:handoutMasterIdLst>
  <p:sldIdLst>
    <p:sldId id="319" r:id="rId2"/>
    <p:sldId id="336" r:id="rId3"/>
    <p:sldId id="346" r:id="rId4"/>
    <p:sldId id="344" r:id="rId5"/>
    <p:sldId id="347" r:id="rId6"/>
    <p:sldId id="348" r:id="rId7"/>
    <p:sldId id="352" r:id="rId8"/>
    <p:sldId id="350" r:id="rId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25"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666600"/>
    <a:srgbClr val="666666"/>
    <a:srgbClr val="002660"/>
    <a:srgbClr val="EFEFEF"/>
    <a:srgbClr val="024682"/>
    <a:srgbClr val="6633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8" autoAdjust="0"/>
    <p:restoredTop sz="95118" autoAdjust="0"/>
  </p:normalViewPr>
  <p:slideViewPr>
    <p:cSldViewPr>
      <p:cViewPr>
        <p:scale>
          <a:sx n="80" d="100"/>
          <a:sy n="80" d="100"/>
        </p:scale>
        <p:origin x="1170" y="102"/>
      </p:cViewPr>
      <p:guideLst>
        <p:guide orient="horz" pos="2160"/>
        <p:guide pos="2880"/>
      </p:guideLst>
    </p:cSldViewPr>
  </p:slideViewPr>
  <p:outlineViewPr>
    <p:cViewPr>
      <p:scale>
        <a:sx n="33" d="100"/>
        <a:sy n="33" d="100"/>
      </p:scale>
      <p:origin x="0" y="-382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666600"/>
            </a:solidFill>
            <a:ln>
              <a:noFill/>
            </a:ln>
            <a:effectLst/>
          </c:spPr>
          <c:invertIfNegative val="0"/>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#,##0</c:formatCode>
                <c:ptCount val="6"/>
                <c:pt idx="0">
                  <c:v>2331237</c:v>
                </c:pt>
                <c:pt idx="1">
                  <c:v>2081722</c:v>
                </c:pt>
                <c:pt idx="2">
                  <c:v>2185447</c:v>
                </c:pt>
                <c:pt idx="3">
                  <c:v>2162998</c:v>
                </c:pt>
                <c:pt idx="4">
                  <c:v>2144808</c:v>
                </c:pt>
                <c:pt idx="5">
                  <c:v>2434297</c:v>
                </c:pt>
              </c:numCache>
            </c:numRef>
          </c:val>
          <c:extLst>
            <c:ext xmlns:c16="http://schemas.microsoft.com/office/drawing/2014/chart" uri="{C3380CC4-5D6E-409C-BE32-E72D297353CC}">
              <c16:uniqueId val="{00000000-D5C8-EC4B-9A12-1A43E9F0AC33}"/>
            </c:ext>
          </c:extLst>
        </c:ser>
        <c:dLbls>
          <c:showLegendKey val="0"/>
          <c:showVal val="0"/>
          <c:showCatName val="0"/>
          <c:showSerName val="0"/>
          <c:showPercent val="0"/>
          <c:showBubbleSize val="0"/>
        </c:dLbls>
        <c:gapWidth val="219"/>
        <c:overlap val="-27"/>
        <c:axId val="1168341072"/>
        <c:axId val="1168342768"/>
      </c:barChart>
      <c:catAx>
        <c:axId val="1168341072"/>
        <c:scaling>
          <c:orientation val="minMax"/>
        </c:scaling>
        <c:delete val="0"/>
        <c:axPos val="b"/>
        <c:numFmt formatCode="General" sourceLinked="1"/>
        <c:majorTickMark val="none"/>
        <c:minorTickMark val="none"/>
        <c:tickLblPos val="nextTo"/>
        <c:spPr>
          <a:noFill/>
          <a:ln w="9525" cap="flat" cmpd="sng" algn="ctr">
            <a:solidFill>
              <a:srgbClr val="666666"/>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168342768"/>
        <c:crosses val="autoZero"/>
        <c:auto val="1"/>
        <c:lblAlgn val="ctr"/>
        <c:lblOffset val="100"/>
        <c:noMultiLvlLbl val="0"/>
      </c:catAx>
      <c:valAx>
        <c:axId val="1168342768"/>
        <c:scaling>
          <c:orientation val="minMax"/>
          <c:min val="2000000"/>
        </c:scaling>
        <c:delete val="0"/>
        <c:axPos val="l"/>
        <c:majorGridlines>
          <c:spPr>
            <a:ln w="3175" cap="flat" cmpd="sng" algn="ctr">
              <a:solidFill>
                <a:srgbClr val="666666"/>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168341072"/>
        <c:crosses val="autoZero"/>
        <c:crossBetween val="between"/>
        <c:majorUnit val="1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rgbClr val="666600"/>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6" dt="2022-08-17T11:55:30.026" idx="16">
    <p:pos x="4891" y="760"/>
    <p:text>Error: Missing alternative text.
Repair: Alternative text for this image is optional. If you feel it is important to give this image alternative text, add Alt Text of "photo of Mount Rushmore", or other similar text. If you feel the image is decorative, ,or that the Title text of "Mount Rushmore" provides alternative text for the image, leave it blank.</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2-08-17T11:55:54.481" idx="17">
    <p:pos x="2761" y="866"/>
    <p:text>Error- Missing alternative text.
Repair: Give the image descriptive alternative text. For example, "Dynamite blast during the creation of Mountain Rushmore."</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22-08-17T11:56:25.024" idx="18">
    <p:pos x="1086" y="275"/>
    <p:text>Tip: Duplicate slide title.
Repair: Optimally, the titles on slides 3 and 4 should have different titles. For example, add the abbreviation for continued to this title––"The Central Figures (cont.)". However, it is not required that slide titles always be unique.</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6" dt="2022-08-17T11:57:28.720" idx="19">
    <p:pos x="3095" y="230"/>
    <p:text>Error: Missing slide title.
Repair: Give this slide a descriptive title. For example, "The Workers".</p:text>
    <p:extLst>
      <p:ext uri="{C676402C-5697-4E1C-873F-D02D1690AC5C}">
        <p15:threadingInfo xmlns:p15="http://schemas.microsoft.com/office/powerpoint/2012/main" timeZoneBias="360"/>
      </p:ext>
    </p:extLst>
  </p:cm>
  <p:cm authorId="6" dt="2022-08-17T11:57:56.569" idx="20">
    <p:pos x="2661" y="970"/>
    <p:text>Manual review: The image has alternative text that provides information that is not presented by the image itself.
Repair: Change the "Alt Text" to something like "men in harnesses working on a face on Mount Rushmore".</p:text>
    <p:extLst>
      <p:ext uri="{C676402C-5697-4E1C-873F-D02D1690AC5C}">
        <p15:threadingInfo xmlns:p15="http://schemas.microsoft.com/office/powerpoint/2012/main" timeZoneBias="360"/>
      </p:ext>
    </p:extLst>
  </p:cm>
  <p:cm authorId="6" dt="2022-08-17T11:58:27.144" idx="21">
    <p:pos x="3264" y="2908"/>
    <p:text>Manual review: The link text is not meaningful.
Repair: This repair depends on the intended audience. If the file is meant to be accessed electronically, use "Learn more about the carving work" as the link text and delete the URL. If the file is meant to be used as part of a live presentation, or distributed as a printed document, the URL should be provided after the link in document text.</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6" dt="2022-08-17T11:59:58.866" idx="22">
    <p:pos x="3966" y="1473"/>
    <p:text>Spell Check: "Rosevelt" is misspelled.
Repair: Change to "Roosevelt".</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6" dt="2022-08-17T12:00:28.864" idx="23">
    <p:pos x="106" y="106"/>
    <p:text>Error: Missing slide tile. 
This slide has visual content––images and captions. The images all have alternative text describing their content. While a title could be added to this slide, it is also acceptable to leave a title off in this context.
Repair: Ignore the Error.</p:text>
    <p:extLst>
      <p:ext uri="{C676402C-5697-4E1C-873F-D02D1690AC5C}">
        <p15:threadingInfo xmlns:p15="http://schemas.microsoft.com/office/powerpoint/2012/main" timeZoneBias="3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6" dt="2022-08-17T12:01:13.216" idx="24">
    <p:pos x="139" y="109"/>
    <p:text>Warning: Check reading order.
Repair: Use the "Selection Pane" to move "Park Attendance" before the chart. Remember the correct reading order is bottom-to-top.</p:text>
    <p:extLst>
      <p:ext uri="{C676402C-5697-4E1C-873F-D02D1690AC5C}">
        <p15:threadingInfo xmlns:p15="http://schemas.microsoft.com/office/powerpoint/2012/main" timeZoneBias="360"/>
      </p:ext>
    </p:extLst>
  </p:cm>
  <p:cm authorId="6" dt="2022-08-17T12:01:52.809" idx="25">
    <p:pos x="1705" y="1341"/>
    <p:text>Warning: Table has merged or split cells.The "Year" and "Visitors" column headers are merged.
Repair: Click in the merged cell, open the table "Layout" tab, and select "Split Cells".</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8/17/2022</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8/17/2022</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5</a:t>
            </a:fld>
            <a:endParaRPr lang="en-US"/>
          </a:p>
        </p:txBody>
      </p:sp>
    </p:spTree>
    <p:extLst>
      <p:ext uri="{BB962C8B-B14F-4D97-AF65-F5344CB8AC3E}">
        <p14:creationId xmlns:p14="http://schemas.microsoft.com/office/powerpoint/2010/main" val="410563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8</a:t>
            </a:fld>
            <a:endParaRPr lang="en-US"/>
          </a:p>
        </p:txBody>
      </p:sp>
    </p:spTree>
    <p:extLst>
      <p:ext uri="{BB962C8B-B14F-4D97-AF65-F5344CB8AC3E}">
        <p14:creationId xmlns:p14="http://schemas.microsoft.com/office/powerpoint/2010/main" val="48282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Picture Album Cov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08491-4714-C043-BDF1-473A68CEBB12}"/>
              </a:ext>
            </a:extLst>
          </p:cNvPr>
          <p:cNvSpPr>
            <a:spLocks noGrp="1"/>
          </p:cNvSpPr>
          <p:nvPr>
            <p:ph type="title"/>
          </p:nvPr>
        </p:nvSpPr>
        <p:spPr>
          <a:xfrm>
            <a:off x="182880" y="4114801"/>
            <a:ext cx="8229600" cy="548640"/>
          </a:xfrm>
          <a:prstGeom prst="rect">
            <a:avLst/>
          </a:prstGeom>
        </p:spPr>
        <p:txBody>
          <a:bodyPr/>
          <a:lstStyle>
            <a:lvl1pPr algn="r">
              <a:defRPr b="0">
                <a:solidFill>
                  <a:srgbClr val="333333"/>
                </a:solidFill>
              </a:defRPr>
            </a:lvl1pPr>
          </a:lstStyle>
          <a:p>
            <a:endParaRPr lang="en-US" dirty="0"/>
          </a:p>
        </p:txBody>
      </p:sp>
      <p:sp>
        <p:nvSpPr>
          <p:cNvPr id="27" name="Rectangle 6" descr="An empty placeholder to add an image. Click on the placeholder and select the image that you wish to add"/>
          <p:cNvSpPr>
            <a:spLocks noGrp="1"/>
          </p:cNvSpPr>
          <p:nvPr>
            <p:ph type="pic" sz="quarter" idx="11"/>
          </p:nvPr>
        </p:nvSpPr>
        <p:spPr>
          <a:xfrm>
            <a:off x="2011680" y="914400"/>
            <a:ext cx="6400800" cy="29718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1" hangingPunct="1"/>
            <a:r>
              <a:rPr lang="en-US"/>
              <a:t>Click icon to add picture</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rait with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28600"/>
            <a:ext cx="8366760" cy="685800"/>
          </a:xfrm>
          <a:prstGeom prst="rect">
            <a:avLst/>
          </a:prstGeom>
        </p:spPr>
        <p:txBody>
          <a:bodyPr anchor="t" anchorCtr="0">
            <a:noAutofit/>
          </a:bodyPr>
          <a:lstStyle>
            <a:lvl1pPr algn="r">
              <a:defRPr sz="3200">
                <a:solidFill>
                  <a:srgbClr val="333333"/>
                </a:solidFill>
              </a:defRPr>
            </a:lvl1pPr>
          </a:lstStyle>
          <a:p>
            <a:endParaRPr lang="en-US" dirty="0"/>
          </a:p>
        </p:txBody>
      </p:sp>
      <p:sp>
        <p:nvSpPr>
          <p:cNvPr id="11" name="Rectangle 8" descr="An empty placeholder to add an image. Click on the placeholder and select the image that you wish to add"/>
          <p:cNvSpPr>
            <a:spLocks noGrp="1"/>
          </p:cNvSpPr>
          <p:nvPr>
            <p:ph type="pic" sz="quarter" idx="10"/>
          </p:nvPr>
        </p:nvSpPr>
        <p:spPr>
          <a:xfrm>
            <a:off x="365760" y="1188720"/>
            <a:ext cx="4572000" cy="52578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1" hangingPunct="1"/>
            <a:r>
              <a:rPr lang="en-US"/>
              <a:t>Click icon to add picture</a:t>
            </a:r>
            <a:endParaRPr/>
          </a:p>
        </p:txBody>
      </p:sp>
      <p:sp>
        <p:nvSpPr>
          <p:cNvPr id="13" name="Rectangle 6"/>
          <p:cNvSpPr>
            <a:spLocks noGrp="1"/>
          </p:cNvSpPr>
          <p:nvPr>
            <p:ph type="body" sz="quarter" idx="11" hasCustomPrompt="1"/>
          </p:nvPr>
        </p:nvSpPr>
        <p:spPr>
          <a:xfrm>
            <a:off x="5257800" y="1005840"/>
            <a:ext cx="3474720" cy="5486400"/>
          </a:xfrm>
        </p:spPr>
        <p:txBody>
          <a:bodyPr tIns="91440" bIns="91440" anchor="t" anchorCtr="0">
            <a:noAutofit/>
          </a:bodyPr>
          <a:lstStyle>
            <a:lvl1pPr marL="0" marR="0" indent="0" algn="l" rtl="0" eaLnBrk="1" latinLnBrk="0" hangingPunct="1">
              <a:spcBef>
                <a:spcPct val="20000"/>
              </a:spcBef>
              <a:buFontTx/>
              <a:buNone/>
              <a:defRPr kumimoji="0" sz="1800" i="0" baseline="0">
                <a:solidFill>
                  <a:srgbClr val="666666"/>
                </a:solidFill>
                <a:latin typeface="+mn-lt"/>
                <a:ea typeface="+mn-ea"/>
                <a:cs typeface="+mn-cs"/>
              </a:defRPr>
            </a:lvl1pPr>
            <a:extLst/>
          </a:lstStyle>
          <a:p>
            <a:pPr lvl="0"/>
            <a:r>
              <a:rPr kumimoji="0" lang="en-US" dirty="0"/>
              <a:t>Click to add caption</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ral Figures">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9762"/>
          </a:xfrm>
          <a:prstGeom prst="rect">
            <a:avLst/>
          </a:prstGeom>
        </p:spPr>
        <p:txBody>
          <a:bodyPr/>
          <a:lstStyle>
            <a:lvl1pPr>
              <a:defRPr sz="3200">
                <a:solidFill>
                  <a:srgbClr val="333333"/>
                </a:solidFill>
              </a:defRPr>
            </a:lvl1pPr>
          </a:lstStyle>
          <a:p>
            <a:endParaRPr lang="en-US" dirty="0"/>
          </a:p>
        </p:txBody>
      </p:sp>
      <p:sp>
        <p:nvSpPr>
          <p:cNvPr id="7" name="Rectangle 6"/>
          <p:cNvSpPr>
            <a:spLocks noGrp="1"/>
          </p:cNvSpPr>
          <p:nvPr>
            <p:ph type="body" sz="quarter" idx="13" hasCustomPrompt="1"/>
          </p:nvPr>
        </p:nvSpPr>
        <p:spPr>
          <a:xfrm>
            <a:off x="4572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3147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11" name="Text Placeholder 10">
            <a:extLst>
              <a:ext uri="{FF2B5EF4-FFF2-40B4-BE49-F238E27FC236}">
                <a16:creationId xmlns:a16="http://schemas.microsoft.com/office/drawing/2014/main" id="{83416D5B-481E-B743-A66E-7D66CDF28ECC}"/>
              </a:ext>
            </a:extLst>
          </p:cNvPr>
          <p:cNvSpPr>
            <a:spLocks noGrp="1"/>
          </p:cNvSpPr>
          <p:nvPr>
            <p:ph type="body" sz="quarter" idx="19" hasCustomPrompt="1"/>
          </p:nvPr>
        </p:nvSpPr>
        <p:spPr>
          <a:xfrm>
            <a:off x="457200" y="1219200"/>
            <a:ext cx="2514600" cy="762000"/>
          </a:xfrm>
        </p:spPr>
        <p:txBody>
          <a:bodyPr>
            <a:noAutofit/>
          </a:bodyPr>
          <a:lstStyle>
            <a:lvl1pPr marL="0" indent="0">
              <a:buNone/>
              <a:defRPr sz="2600" b="1">
                <a:solidFill>
                  <a:schemeClr val="bg1"/>
                </a:solidFill>
              </a:defRPr>
            </a:lvl1pPr>
          </a:lstStyle>
          <a:p>
            <a:pPr lvl="0"/>
            <a:r>
              <a:rPr lang="en-US" dirty="0"/>
              <a:t>Edit Master two lines</a:t>
            </a:r>
          </a:p>
        </p:txBody>
      </p:sp>
      <p:sp>
        <p:nvSpPr>
          <p:cNvPr id="15" name="Text Placeholder 10">
            <a:extLst>
              <a:ext uri="{FF2B5EF4-FFF2-40B4-BE49-F238E27FC236}">
                <a16:creationId xmlns:a16="http://schemas.microsoft.com/office/drawing/2014/main" id="{E11E5B2E-49B3-3E47-91EF-6821A9E50AD6}"/>
              </a:ext>
            </a:extLst>
          </p:cNvPr>
          <p:cNvSpPr>
            <a:spLocks noGrp="1"/>
          </p:cNvSpPr>
          <p:nvPr>
            <p:ph type="body" sz="quarter" idx="20" hasCustomPrompt="1"/>
          </p:nvPr>
        </p:nvSpPr>
        <p:spPr>
          <a:xfrm>
            <a:off x="3314700" y="1219200"/>
            <a:ext cx="2514600" cy="761998"/>
          </a:xfrm>
        </p:spPr>
        <p:txBody>
          <a:bodyPr>
            <a:noAutofit/>
          </a:bodyPr>
          <a:lstStyle>
            <a:lvl1pPr marL="0" indent="0">
              <a:buNone/>
              <a:defRPr sz="2600" b="1">
                <a:solidFill>
                  <a:schemeClr val="bg1"/>
                </a:solidFill>
              </a:defRPr>
            </a:lvl1pPr>
          </a:lstStyle>
          <a:p>
            <a:pPr lvl="0"/>
            <a:r>
              <a:rPr lang="en-US" dirty="0"/>
              <a:t>Edit Master two lines</a:t>
            </a:r>
          </a:p>
        </p:txBody>
      </p:sp>
      <p:sp>
        <p:nvSpPr>
          <p:cNvPr id="16" name="Text Placeholder 10">
            <a:extLst>
              <a:ext uri="{FF2B5EF4-FFF2-40B4-BE49-F238E27FC236}">
                <a16:creationId xmlns:a16="http://schemas.microsoft.com/office/drawing/2014/main" id="{9EC93A53-4F60-5A45-956C-16503E61F1BF}"/>
              </a:ext>
            </a:extLst>
          </p:cNvPr>
          <p:cNvSpPr>
            <a:spLocks noGrp="1"/>
          </p:cNvSpPr>
          <p:nvPr>
            <p:ph type="body" sz="quarter" idx="21" hasCustomPrompt="1"/>
          </p:nvPr>
        </p:nvSpPr>
        <p:spPr>
          <a:xfrm>
            <a:off x="6172200" y="1210886"/>
            <a:ext cx="2514600" cy="770311"/>
          </a:xfrm>
        </p:spPr>
        <p:txBody>
          <a:bodyPr>
            <a:noAutofit/>
          </a:bodyPr>
          <a:lstStyle>
            <a:lvl1pPr marL="0" indent="0">
              <a:buNone/>
              <a:defRPr sz="2600" b="1">
                <a:solidFill>
                  <a:schemeClr val="bg1"/>
                </a:solidFill>
              </a:defRPr>
            </a:lvl1pPr>
          </a:lstStyle>
          <a:p>
            <a:pPr lvl="0"/>
            <a:r>
              <a:rPr lang="en-US" dirty="0"/>
              <a:t>Edit Master two lines</a:t>
            </a:r>
          </a:p>
        </p:txBody>
      </p:sp>
      <p:sp>
        <p:nvSpPr>
          <p:cNvPr id="17" name="Text Placeholder 10">
            <a:extLst>
              <a:ext uri="{FF2B5EF4-FFF2-40B4-BE49-F238E27FC236}">
                <a16:creationId xmlns:a16="http://schemas.microsoft.com/office/drawing/2014/main" id="{A3632861-174E-EA4D-AA73-8076A6FB66B8}"/>
              </a:ext>
            </a:extLst>
          </p:cNvPr>
          <p:cNvSpPr>
            <a:spLocks noGrp="1"/>
          </p:cNvSpPr>
          <p:nvPr>
            <p:ph type="body" sz="quarter" idx="22" hasCustomPrompt="1"/>
          </p:nvPr>
        </p:nvSpPr>
        <p:spPr>
          <a:xfrm>
            <a:off x="457200" y="2080245"/>
            <a:ext cx="2514600" cy="739155"/>
          </a:xfrm>
        </p:spPr>
        <p:txBody>
          <a:bodyPr>
            <a:normAutofit/>
          </a:bodyPr>
          <a:lstStyle>
            <a:lvl1pPr marL="0" indent="0">
              <a:buNone/>
              <a:defRPr sz="2000" b="0" i="1">
                <a:solidFill>
                  <a:srgbClr val="333333"/>
                </a:solidFill>
              </a:defRPr>
            </a:lvl1pPr>
          </a:lstStyle>
          <a:p>
            <a:pPr lvl="0"/>
            <a:r>
              <a:rPr lang="en-US" dirty="0"/>
              <a:t>Edit Master with two lines</a:t>
            </a:r>
          </a:p>
        </p:txBody>
      </p:sp>
      <p:sp>
        <p:nvSpPr>
          <p:cNvPr id="20" name="Text Placeholder 10">
            <a:extLst>
              <a:ext uri="{FF2B5EF4-FFF2-40B4-BE49-F238E27FC236}">
                <a16:creationId xmlns:a16="http://schemas.microsoft.com/office/drawing/2014/main" id="{69B36E63-4044-654D-8368-9EC400B34813}"/>
              </a:ext>
            </a:extLst>
          </p:cNvPr>
          <p:cNvSpPr>
            <a:spLocks noGrp="1"/>
          </p:cNvSpPr>
          <p:nvPr>
            <p:ph type="body" sz="quarter" idx="25" hasCustomPrompt="1"/>
          </p:nvPr>
        </p:nvSpPr>
        <p:spPr>
          <a:xfrm>
            <a:off x="3314700" y="2080245"/>
            <a:ext cx="2514600" cy="739155"/>
          </a:xfrm>
        </p:spPr>
        <p:txBody>
          <a:bodyPr>
            <a:normAutofit/>
          </a:bodyPr>
          <a:lstStyle>
            <a:lvl1pPr marL="0" indent="0">
              <a:buNone/>
              <a:defRPr sz="2000" i="1">
                <a:solidFill>
                  <a:srgbClr val="333333"/>
                </a:solidFill>
              </a:defRPr>
            </a:lvl1pPr>
          </a:lstStyle>
          <a:p>
            <a:pPr lvl="0"/>
            <a:r>
              <a:rPr lang="en-US" dirty="0"/>
              <a:t>Edit Master with two lines</a:t>
            </a:r>
          </a:p>
        </p:txBody>
      </p:sp>
      <p:sp>
        <p:nvSpPr>
          <p:cNvPr id="21" name="Text Placeholder 10">
            <a:extLst>
              <a:ext uri="{FF2B5EF4-FFF2-40B4-BE49-F238E27FC236}">
                <a16:creationId xmlns:a16="http://schemas.microsoft.com/office/drawing/2014/main" id="{6FA1B960-151B-7A49-8AF4-91C03474D6F7}"/>
              </a:ext>
            </a:extLst>
          </p:cNvPr>
          <p:cNvSpPr>
            <a:spLocks noGrp="1"/>
          </p:cNvSpPr>
          <p:nvPr>
            <p:ph type="body" sz="quarter" idx="26" hasCustomPrompt="1"/>
          </p:nvPr>
        </p:nvSpPr>
        <p:spPr>
          <a:xfrm>
            <a:off x="6172200" y="2080245"/>
            <a:ext cx="2514600" cy="739155"/>
          </a:xfrm>
        </p:spPr>
        <p:txBody>
          <a:bodyPr>
            <a:normAutofit/>
          </a:bodyPr>
          <a:lstStyle>
            <a:lvl1pPr marL="0" indent="0">
              <a:buNone/>
              <a:defRPr sz="2000" i="1">
                <a:solidFill>
                  <a:srgbClr val="333333"/>
                </a:solidFill>
              </a:defRPr>
            </a:lvl1pPr>
          </a:lstStyle>
          <a:p>
            <a:pPr lvl="0"/>
            <a:r>
              <a:rPr lang="en-US" dirty="0"/>
              <a:t>Edit Master with two lines</a:t>
            </a:r>
          </a:p>
        </p:txBody>
      </p:sp>
      <p:cxnSp>
        <p:nvCxnSpPr>
          <p:cNvPr id="23" name="Straight Connector 22">
            <a:extLst>
              <a:ext uri="{FF2B5EF4-FFF2-40B4-BE49-F238E27FC236}">
                <a16:creationId xmlns:a16="http://schemas.microsoft.com/office/drawing/2014/main" id="{79952733-C091-3B4D-A0FF-C220EDF69E55}"/>
              </a:ext>
            </a:extLst>
          </p:cNvPr>
          <p:cNvCxnSpPr/>
          <p:nvPr userDrawn="1"/>
        </p:nvCxnSpPr>
        <p:spPr>
          <a:xfrm>
            <a:off x="3108960" y="1097280"/>
            <a:ext cx="0" cy="5486400"/>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B6B996-199A-9845-8FB5-405A3CA03A5D}"/>
              </a:ext>
            </a:extLst>
          </p:cNvPr>
          <p:cNvCxnSpPr/>
          <p:nvPr userDrawn="1"/>
        </p:nvCxnSpPr>
        <p:spPr>
          <a:xfrm>
            <a:off x="5943600" y="1097280"/>
            <a:ext cx="0" cy="5486400"/>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Up landscape with Caption">
    <p:spTree>
      <p:nvGrpSpPr>
        <p:cNvPr id="1" name=""/>
        <p:cNvGrpSpPr/>
        <p:nvPr/>
      </p:nvGrpSpPr>
      <p:grpSpPr>
        <a:xfrm>
          <a:off x="0" y="0"/>
          <a:ext cx="0" cy="0"/>
          <a:chOff x="0" y="0"/>
          <a:chExt cx="0" cy="0"/>
        </a:xfrm>
      </p:grpSpPr>
      <p:sp>
        <p:nvSpPr>
          <p:cNvPr id="2" name="Caption 1">
            <a:extLst>
              <a:ext uri="{FF2B5EF4-FFF2-40B4-BE49-F238E27FC236}">
                <a16:creationId xmlns:a16="http://schemas.microsoft.com/office/drawing/2014/main" id="{5FC50DEC-C731-FA86-5315-EC401F9F0C54}"/>
              </a:ext>
            </a:extLst>
          </p:cNvPr>
          <p:cNvSpPr>
            <a:spLocks noGrp="1"/>
          </p:cNvSpPr>
          <p:nvPr>
            <p:ph type="body" sz="quarter" idx="22" hasCustomPrompt="1"/>
          </p:nvPr>
        </p:nvSpPr>
        <p:spPr>
          <a:xfrm>
            <a:off x="609600" y="274320"/>
            <a:ext cx="381000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3" name="Image 1" descr="An empty placeholder to add an image. Click on the placeholder and select the image that you wish to add">
            <a:extLst>
              <a:ext uri="{FF2B5EF4-FFF2-40B4-BE49-F238E27FC236}">
                <a16:creationId xmlns:a16="http://schemas.microsoft.com/office/drawing/2014/main" id="{A21F59D3-8758-12AF-38DE-28345900DA65}"/>
              </a:ext>
            </a:extLst>
          </p:cNvPr>
          <p:cNvSpPr>
            <a:spLocks noGrp="1" noChangeAspect="1"/>
          </p:cNvSpPr>
          <p:nvPr>
            <p:ph type="pic" sz="quarter" idx="14"/>
          </p:nvPr>
        </p:nvSpPr>
        <p:spPr>
          <a:xfrm>
            <a:off x="1039907" y="914400"/>
            <a:ext cx="3044413" cy="2286000"/>
          </a:xfrm>
          <a:prstGeom prst="rect">
            <a:avLst/>
          </a:prstGeo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5" name="Caption 2">
            <a:extLst>
              <a:ext uri="{FF2B5EF4-FFF2-40B4-BE49-F238E27FC236}">
                <a16:creationId xmlns:a16="http://schemas.microsoft.com/office/drawing/2014/main" id="{385C1F1D-AD95-D727-DF72-82F473371740}"/>
              </a:ext>
            </a:extLst>
          </p:cNvPr>
          <p:cNvSpPr>
            <a:spLocks noGrp="1"/>
          </p:cNvSpPr>
          <p:nvPr>
            <p:ph type="body" sz="quarter" idx="25" hasCustomPrompt="1"/>
          </p:nvPr>
        </p:nvSpPr>
        <p:spPr>
          <a:xfrm>
            <a:off x="4785360" y="274320"/>
            <a:ext cx="367284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7" name="Image 2" descr="An empty placeholder to add an image. Click on the placeholder and select the image that you wish to add">
            <a:extLst>
              <a:ext uri="{FF2B5EF4-FFF2-40B4-BE49-F238E27FC236}">
                <a16:creationId xmlns:a16="http://schemas.microsoft.com/office/drawing/2014/main" id="{7ECD4813-A571-3773-91B2-0455B34E1327}"/>
              </a:ext>
            </a:extLst>
          </p:cNvPr>
          <p:cNvSpPr>
            <a:spLocks noGrp="1" noChangeAspect="1"/>
          </p:cNvSpPr>
          <p:nvPr>
            <p:ph type="pic" sz="quarter" idx="17"/>
          </p:nvPr>
        </p:nvSpPr>
        <p:spPr>
          <a:xfrm>
            <a:off x="5105400" y="914400"/>
            <a:ext cx="3048000" cy="2286000"/>
          </a:xfrm>
          <a:prstGeom prst="rect">
            <a:avLst/>
          </a:prstGeo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8" name="Caption 3">
            <a:extLst>
              <a:ext uri="{FF2B5EF4-FFF2-40B4-BE49-F238E27FC236}">
                <a16:creationId xmlns:a16="http://schemas.microsoft.com/office/drawing/2014/main" id="{45554E7E-1B96-638C-61AD-87C44833A562}"/>
              </a:ext>
            </a:extLst>
          </p:cNvPr>
          <p:cNvSpPr>
            <a:spLocks noGrp="1"/>
          </p:cNvSpPr>
          <p:nvPr>
            <p:ph type="body" sz="quarter" idx="26" hasCustomPrompt="1"/>
          </p:nvPr>
        </p:nvSpPr>
        <p:spPr>
          <a:xfrm>
            <a:off x="609600" y="3657600"/>
            <a:ext cx="3809999"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10" name="Image 3" descr="An empty placeholder to add an image. Click on the placeholder and select the image that you wish to add">
            <a:extLst>
              <a:ext uri="{FF2B5EF4-FFF2-40B4-BE49-F238E27FC236}">
                <a16:creationId xmlns:a16="http://schemas.microsoft.com/office/drawing/2014/main" id="{481D3AF8-E933-1229-35ED-FD4E35B94823}"/>
              </a:ext>
            </a:extLst>
          </p:cNvPr>
          <p:cNvSpPr>
            <a:spLocks noGrp="1" noChangeAspect="1"/>
          </p:cNvSpPr>
          <p:nvPr>
            <p:ph type="pic" sz="quarter" idx="18"/>
          </p:nvPr>
        </p:nvSpPr>
        <p:spPr>
          <a:xfrm>
            <a:off x="1036320" y="4264226"/>
            <a:ext cx="3048000" cy="2286000"/>
          </a:xfrm>
          <a:prstGeom prst="rect">
            <a:avLst/>
          </a:prstGeo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11" name="Caption 4">
            <a:extLst>
              <a:ext uri="{FF2B5EF4-FFF2-40B4-BE49-F238E27FC236}">
                <a16:creationId xmlns:a16="http://schemas.microsoft.com/office/drawing/2014/main" id="{6B390575-FDCB-A13A-4812-5C25629F61AA}"/>
              </a:ext>
            </a:extLst>
          </p:cNvPr>
          <p:cNvSpPr>
            <a:spLocks noGrp="1"/>
          </p:cNvSpPr>
          <p:nvPr>
            <p:ph type="body" sz="quarter" idx="27" hasCustomPrompt="1"/>
          </p:nvPr>
        </p:nvSpPr>
        <p:spPr>
          <a:xfrm>
            <a:off x="4785360" y="3657600"/>
            <a:ext cx="367284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12" name="Image 4" descr="An empty placeholder to add an image. Click on the placeholder and select the image that you wish to add">
            <a:extLst>
              <a:ext uri="{FF2B5EF4-FFF2-40B4-BE49-F238E27FC236}">
                <a16:creationId xmlns:a16="http://schemas.microsoft.com/office/drawing/2014/main" id="{E43B05BD-80C8-CE72-E6D0-33D4B3F008F1}"/>
              </a:ext>
            </a:extLst>
          </p:cNvPr>
          <p:cNvSpPr>
            <a:spLocks noGrp="1" noChangeAspect="1"/>
          </p:cNvSpPr>
          <p:nvPr>
            <p:ph type="pic" sz="quarter" idx="19"/>
          </p:nvPr>
        </p:nvSpPr>
        <p:spPr>
          <a:xfrm>
            <a:off x="5105400" y="4275377"/>
            <a:ext cx="3048000" cy="2286000"/>
          </a:xfrm>
          <a:prstGeom prst="rect">
            <a:avLst/>
          </a:prstGeo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Up Portrait with Large Caption">
    <p:spTree>
      <p:nvGrpSpPr>
        <p:cNvPr id="1" name=""/>
        <p:cNvGrpSpPr/>
        <p:nvPr/>
      </p:nvGrpSpPr>
      <p:grpSpPr>
        <a:xfrm>
          <a:off x="0" y="0"/>
          <a:ext cx="0" cy="0"/>
          <a:chOff x="0" y="0"/>
          <a:chExt cx="0" cy="0"/>
        </a:xfrm>
      </p:grpSpPr>
      <p:sp>
        <p:nvSpPr>
          <p:cNvPr id="26" name="Rectangle 7" descr="An empty placeholder to add an image. Click on the placeholder and select the image that you wish to add"/>
          <p:cNvSpPr>
            <a:spLocks noGrp="1" noChangeAspect="1"/>
          </p:cNvSpPr>
          <p:nvPr>
            <p:ph type="pic" sz="quarter" idx="14"/>
          </p:nvPr>
        </p:nvSpPr>
        <p:spPr>
          <a:xfrm>
            <a:off x="27432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7" name="Rectangle 7" descr="An empty placeholder to add an image. Click on the placeholder and select the image that you wish to add"/>
          <p:cNvSpPr>
            <a:spLocks noGrp="1" noChangeAspect="1"/>
          </p:cNvSpPr>
          <p:nvPr>
            <p:ph type="pic" sz="quarter" idx="30"/>
          </p:nvPr>
        </p:nvSpPr>
        <p:spPr>
          <a:xfrm>
            <a:off x="246888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30" name="Rectangle 7" descr="An empty placeholder to add an image. Click on the placeholder and select the image that you wish to add"/>
          <p:cNvSpPr>
            <a:spLocks noGrp="1" noChangeAspect="1"/>
          </p:cNvSpPr>
          <p:nvPr>
            <p:ph type="pic" sz="quarter" idx="31"/>
          </p:nvPr>
        </p:nvSpPr>
        <p:spPr>
          <a:xfrm>
            <a:off x="466344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29" name="Rectangle 7" descr="An empty placeholder to add an image. Click on the placeholder and select the image that you wish to add"/>
          <p:cNvSpPr>
            <a:spLocks noGrp="1" noChangeAspect="1"/>
          </p:cNvSpPr>
          <p:nvPr>
            <p:ph type="pic" sz="quarter" idx="32"/>
          </p:nvPr>
        </p:nvSpPr>
        <p:spPr>
          <a:xfrm>
            <a:off x="685800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24" name="Rectangle 7"/>
          <p:cNvSpPr>
            <a:spLocks noGrp="1"/>
          </p:cNvSpPr>
          <p:nvPr>
            <p:ph type="body" sz="quarter" idx="29" hasCustomPrompt="1"/>
          </p:nvPr>
        </p:nvSpPr>
        <p:spPr>
          <a:xfrm>
            <a:off x="182880" y="1005840"/>
            <a:ext cx="8686800" cy="2286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2" name="Title 1">
            <a:extLst>
              <a:ext uri="{FF2B5EF4-FFF2-40B4-BE49-F238E27FC236}">
                <a16:creationId xmlns:a16="http://schemas.microsoft.com/office/drawing/2014/main" id="{9234AD30-9BAA-3440-8588-4D22B28ECC78}"/>
              </a:ext>
            </a:extLst>
          </p:cNvPr>
          <p:cNvSpPr>
            <a:spLocks noGrp="1"/>
          </p:cNvSpPr>
          <p:nvPr>
            <p:ph type="title" hasCustomPrompt="1"/>
          </p:nvPr>
        </p:nvSpPr>
        <p:spPr>
          <a:xfrm>
            <a:off x="628650" y="365125"/>
            <a:ext cx="7886700" cy="549275"/>
          </a:xfrm>
          <a:prstGeom prst="rect">
            <a:avLst/>
          </a:prstGeom>
        </p:spPr>
        <p:txBody>
          <a:bodyPr/>
          <a:lstStyle>
            <a:lvl1pPr>
              <a:defRPr>
                <a:solidFill>
                  <a:srgbClr val="333333"/>
                </a:solidFill>
              </a:defRPr>
            </a:lvl1pPr>
          </a:lstStyle>
          <a:p>
            <a:r>
              <a:rPr lang="en-US" dirty="0"/>
              <a:t>Click to add title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stor Inf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F8D4-E4DE-5E40-A622-D590B80CD9B8}"/>
              </a:ext>
            </a:extLst>
          </p:cNvPr>
          <p:cNvSpPr>
            <a:spLocks noGrp="1"/>
          </p:cNvSpPr>
          <p:nvPr>
            <p:ph type="title" hasCustomPrompt="1"/>
          </p:nvPr>
        </p:nvSpPr>
        <p:spPr>
          <a:xfrm>
            <a:off x="628650" y="365125"/>
            <a:ext cx="7886700" cy="549275"/>
          </a:xfrm>
          <a:prstGeom prst="rect">
            <a:avLst/>
          </a:prstGeom>
        </p:spPr>
        <p:txBody>
          <a:bodyPr/>
          <a:lstStyle>
            <a:lvl1pPr>
              <a:defRPr>
                <a:solidFill>
                  <a:srgbClr val="333333"/>
                </a:solidFill>
              </a:defRPr>
            </a:lvl1pPr>
          </a:lstStyle>
          <a:p>
            <a:r>
              <a:rPr lang="en-US" dirty="0"/>
              <a:t>Click to Add Title</a:t>
            </a:r>
          </a:p>
        </p:txBody>
      </p:sp>
      <p:sp>
        <p:nvSpPr>
          <p:cNvPr id="4" name="Text Placeholder 3">
            <a:extLst>
              <a:ext uri="{FF2B5EF4-FFF2-40B4-BE49-F238E27FC236}">
                <a16:creationId xmlns:a16="http://schemas.microsoft.com/office/drawing/2014/main" id="{03DFD031-6708-A543-9936-82D169ECC4E5}"/>
              </a:ext>
            </a:extLst>
          </p:cNvPr>
          <p:cNvSpPr>
            <a:spLocks noGrp="1"/>
          </p:cNvSpPr>
          <p:nvPr>
            <p:ph type="body" sz="quarter" idx="10"/>
          </p:nvPr>
        </p:nvSpPr>
        <p:spPr>
          <a:xfrm>
            <a:off x="628650" y="1066800"/>
            <a:ext cx="7905750" cy="1676400"/>
          </a:xfrm>
        </p:spPr>
        <p:txBody>
          <a:bodyPr>
            <a:noAutofit/>
          </a:bodyPr>
          <a:lstStyle>
            <a:lvl1pPr marL="0" indent="0" algn="l">
              <a:lnSpc>
                <a:spcPts val="3000"/>
              </a:lnSpc>
              <a:buNone/>
              <a:defRPr sz="1800"/>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dirty="0"/>
              <a:t>Edit Master text styles</a:t>
            </a:r>
          </a:p>
        </p:txBody>
      </p:sp>
      <p:sp>
        <p:nvSpPr>
          <p:cNvPr id="14" name="Chart Placeholder 13">
            <a:extLst>
              <a:ext uri="{FF2B5EF4-FFF2-40B4-BE49-F238E27FC236}">
                <a16:creationId xmlns:a16="http://schemas.microsoft.com/office/drawing/2014/main" id="{D88CBBFD-6C8C-EB44-9DF4-31A34828979B}"/>
              </a:ext>
            </a:extLst>
          </p:cNvPr>
          <p:cNvSpPr>
            <a:spLocks noGrp="1"/>
          </p:cNvSpPr>
          <p:nvPr>
            <p:ph type="chart" sz="quarter" idx="16"/>
          </p:nvPr>
        </p:nvSpPr>
        <p:spPr>
          <a:xfrm>
            <a:off x="685800" y="2926080"/>
            <a:ext cx="4114800" cy="2378075"/>
          </a:xfrm>
        </p:spPr>
        <p:txBody>
          <a:bodyPr/>
          <a:lstStyle/>
          <a:p>
            <a:endParaRPr lang="en-US"/>
          </a:p>
        </p:txBody>
      </p:sp>
      <p:sp>
        <p:nvSpPr>
          <p:cNvPr id="12" name="Table Placeholder 11">
            <a:extLst>
              <a:ext uri="{FF2B5EF4-FFF2-40B4-BE49-F238E27FC236}">
                <a16:creationId xmlns:a16="http://schemas.microsoft.com/office/drawing/2014/main" id="{3848C3A6-B1D1-5247-9230-D78E23CF6F7F}"/>
              </a:ext>
            </a:extLst>
          </p:cNvPr>
          <p:cNvSpPr>
            <a:spLocks noGrp="1"/>
          </p:cNvSpPr>
          <p:nvPr>
            <p:ph type="tbl" sz="quarter" idx="15" hasCustomPrompt="1"/>
          </p:nvPr>
        </p:nvSpPr>
        <p:spPr>
          <a:xfrm>
            <a:off x="5257800" y="2926080"/>
            <a:ext cx="3200400" cy="2377440"/>
          </a:xfrm>
        </p:spPr>
        <p:txBody>
          <a:bodyPr/>
          <a:lstStyle>
            <a:lvl1pPr marL="0" indent="0">
              <a:buNone/>
              <a:defRPr/>
            </a:lvl1pPr>
          </a:lstStyle>
          <a:p>
            <a:r>
              <a:rPr lang="en-US"/>
              <a:t>Table</a:t>
            </a:r>
          </a:p>
        </p:txBody>
      </p:sp>
      <p:sp>
        <p:nvSpPr>
          <p:cNvPr id="10" name="Text Placeholder 3">
            <a:extLst>
              <a:ext uri="{FF2B5EF4-FFF2-40B4-BE49-F238E27FC236}">
                <a16:creationId xmlns:a16="http://schemas.microsoft.com/office/drawing/2014/main" id="{4650B5E3-E054-CF40-BBA7-C6EFF2FB30D7}"/>
              </a:ext>
            </a:extLst>
          </p:cNvPr>
          <p:cNvSpPr>
            <a:spLocks noGrp="1"/>
          </p:cNvSpPr>
          <p:nvPr>
            <p:ph type="body" sz="quarter" idx="14"/>
          </p:nvPr>
        </p:nvSpPr>
        <p:spPr>
          <a:xfrm>
            <a:off x="630936" y="5577840"/>
            <a:ext cx="7905750" cy="914400"/>
          </a:xfrm>
        </p:spPr>
        <p:txBody>
          <a:bodyPr>
            <a:noAutofit/>
          </a:bodyPr>
          <a:lstStyle>
            <a:lvl1pPr marL="0" indent="0" algn="l">
              <a:lnSpc>
                <a:spcPts val="3000"/>
              </a:lnSpc>
              <a:buNone/>
              <a:defRPr sz="1800"/>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dirty="0"/>
              <a:t>Edit Master text styles</a:t>
            </a:r>
          </a:p>
        </p:txBody>
      </p:sp>
    </p:spTree>
    <p:extLst>
      <p:ext uri="{BB962C8B-B14F-4D97-AF65-F5344CB8AC3E}">
        <p14:creationId xmlns:p14="http://schemas.microsoft.com/office/powerpoint/2010/main" val="3147569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4" name="Title Placeholder 3">
            <a:extLst>
              <a:ext uri="{FF2B5EF4-FFF2-40B4-BE49-F238E27FC236}">
                <a16:creationId xmlns:a16="http://schemas.microsoft.com/office/drawing/2014/main" id="{8B69D48A-E51F-FD44-A571-00E63AE70581}"/>
              </a:ext>
            </a:extLst>
          </p:cNvPr>
          <p:cNvSpPr>
            <a:spLocks noGrp="1"/>
          </p:cNvSpPr>
          <p:nvPr>
            <p:ph type="title"/>
          </p:nvPr>
        </p:nvSpPr>
        <p:spPr>
          <a:xfrm>
            <a:off x="228600" y="365125"/>
            <a:ext cx="8366760" cy="685800"/>
          </a:xfrm>
          <a:prstGeom prst="rect">
            <a:avLst/>
          </a:prstGeom>
        </p:spPr>
        <p:txBody>
          <a:bodyPr vert="horz" lIns="91440" tIns="45720" rIns="91440" bIns="45720" rtlCol="0" anchor="ctr">
            <a:noAutofit/>
          </a:bodyPr>
          <a:lstStyle/>
          <a:p>
            <a:r>
              <a:rPr lang="en-US" dirty="0"/>
              <a:t>Click to edit Master title</a:t>
            </a: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7" r:id="rId3"/>
    <p:sldLayoutId id="2147483661" r:id="rId4"/>
    <p:sldLayoutId id="2147483662" r:id="rId5"/>
    <p:sldLayoutId id="2147483671" r:id="rId6"/>
    <p:sldLayoutId id="2147483670" r:id="rId7"/>
  </p:sldLayoutIdLst>
  <p:transition>
    <p:fade/>
  </p:transition>
  <p:txStyles>
    <p:titleStyle>
      <a:lvl1pPr algn="r" rtl="0" eaLnBrk="1" latinLnBrk="0" hangingPunct="1">
        <a:spcBef>
          <a:spcPct val="0"/>
        </a:spcBef>
        <a:buNone/>
        <a:defRPr kumimoji="0" sz="3600" cap="all" baseline="0">
          <a:solidFill>
            <a:srgbClr val="333333"/>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rgbClr val="666666"/>
          </a:solidFill>
          <a:latin typeface="+mn-lt"/>
          <a:ea typeface="+mn-ea"/>
          <a:cs typeface="+mn-cs"/>
        </a:defRPr>
      </a:lvl1pPr>
      <a:lvl2pPr marL="742950" indent="-285750" algn="l" rtl="0" eaLnBrk="1" latinLnBrk="0" hangingPunct="1">
        <a:spcBef>
          <a:spcPct val="20000"/>
        </a:spcBef>
        <a:buChar char="–"/>
        <a:defRPr kumimoji="0" sz="2400">
          <a:solidFill>
            <a:srgbClr val="666666"/>
          </a:solidFill>
          <a:latin typeface="+mn-lt"/>
          <a:ea typeface="+mn-ea"/>
          <a:cs typeface="+mn-cs"/>
        </a:defRPr>
      </a:lvl2pPr>
      <a:lvl3pPr marL="1143000" indent="-228600" algn="l" rtl="0" eaLnBrk="1" latinLnBrk="0" hangingPunct="1">
        <a:spcBef>
          <a:spcPct val="20000"/>
        </a:spcBef>
        <a:buChar char="•"/>
        <a:defRPr kumimoji="0" sz="2000">
          <a:solidFill>
            <a:srgbClr val="666666"/>
          </a:solidFill>
          <a:latin typeface="+mn-lt"/>
          <a:ea typeface="+mn-ea"/>
          <a:cs typeface="+mn-cs"/>
        </a:defRPr>
      </a:lvl3pPr>
      <a:lvl4pPr marL="1600200" indent="-228600" algn="l" rtl="0" eaLnBrk="1" latinLnBrk="0" hangingPunct="1">
        <a:spcBef>
          <a:spcPct val="20000"/>
        </a:spcBef>
        <a:buChar char="–"/>
        <a:defRPr kumimoji="0" sz="1800">
          <a:solidFill>
            <a:srgbClr val="666666"/>
          </a:solidFill>
          <a:latin typeface="+mn-lt"/>
          <a:ea typeface="+mn-ea"/>
          <a:cs typeface="+mn-cs"/>
        </a:defRPr>
      </a:lvl4pPr>
      <a:lvl5pPr marL="2057400" indent="-228600" algn="l" rtl="0" eaLnBrk="1" latinLnBrk="0" hangingPunct="1">
        <a:spcBef>
          <a:spcPct val="20000"/>
        </a:spcBef>
        <a:buChar char="»"/>
        <a:defRPr kumimoji="0" sz="1600">
          <a:solidFill>
            <a:srgbClr val="666666"/>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hyperlink" Target="https://www.nps.gov/moru/learn/historyculture/carving-history.ht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Abraham_Lincoln" TargetMode="External"/><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hyperlink" Target="https://en.wikipedia.org/wiki/George_Washington" TargetMode="External"/><Relationship Id="rId1" Type="http://schemas.openxmlformats.org/officeDocument/2006/relationships/slideLayout" Target="../slideLayouts/slideLayout5.xml"/><Relationship Id="rId6" Type="http://schemas.openxmlformats.org/officeDocument/2006/relationships/hyperlink" Target="https://en.wikipedia.org/wiki/Theodore_Roosevelt" TargetMode="External"/><Relationship Id="rId5" Type="http://schemas.openxmlformats.org/officeDocument/2006/relationships/image" Target="../media/image6.jpg"/><Relationship Id="rId10" Type="http://schemas.openxmlformats.org/officeDocument/2006/relationships/comments" Target="../comments/comment5.xml"/><Relationship Id="rId4" Type="http://schemas.openxmlformats.org/officeDocument/2006/relationships/hyperlink" Target="https://en.wikipedia.org/wiki/Thomas_Jefferson" TargetMode="External"/><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comments" Target="../comments/comment6.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fontScale="90000"/>
          </a:bodyPr>
          <a:lstStyle/>
          <a:p>
            <a:r>
              <a:rPr lang="en-US" dirty="0"/>
              <a:t>Mount Rushmore</a:t>
            </a:r>
          </a:p>
        </p:txBody>
      </p:sp>
      <p:pic>
        <p:nvPicPr>
          <p:cNvPr id="3" name="Picture Placeholder 2" descr="Photo of Mount Rushmore."/>
          <p:cNvPicPr>
            <a:picLocks noGrp="1" noChangeAspect="1"/>
          </p:cNvPicPr>
          <p:nvPr>
            <p:ph type="pic" sz="quarter" idx="11"/>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t="18788" b="18788"/>
          <a:stretch/>
        </p:blipFill>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Overview</a:t>
            </a:r>
          </a:p>
        </p:txBody>
      </p:sp>
      <p:pic>
        <p:nvPicPr>
          <p:cNvPr id="5" name="Picture Placeholder 4" descr="Dynamite blast during the creation of Mountain Rushmore."/>
          <p:cNvPicPr>
            <a:picLocks noGrp="1" noChangeAspect="1"/>
          </p:cNvPicPr>
          <p:nvPr>
            <p:ph type="pic" sz="quarter" idx="10"/>
          </p:nvPr>
        </p:nvPicPr>
        <p:blipFill rotWithShape="1">
          <a:blip r:embed="rId3"/>
          <a:srcRect l="11737" t="3478" r="13304" b="2856"/>
          <a:stretch/>
        </p:blipFill>
        <p:spPr>
          <a:xfrm>
            <a:off x="365760" y="1097280"/>
            <a:ext cx="4572000" cy="5257800"/>
          </a:xfrm>
        </p:spPr>
      </p:pic>
      <p:sp>
        <p:nvSpPr>
          <p:cNvPr id="3" name="Rectangle 2"/>
          <p:cNvSpPr>
            <a:spLocks noGrp="1"/>
          </p:cNvSpPr>
          <p:nvPr>
            <p:ph type="body" sz="quarter" idx="11"/>
          </p:nvPr>
        </p:nvSpPr>
        <p:spPr/>
        <p:txBody>
          <a:bodyPr anchor="t" anchorCtr="0"/>
          <a:lstStyle/>
          <a:p>
            <a:r>
              <a:rPr lang="en-US" dirty="0"/>
              <a:t>The project began in December of 1923 when the state historian of South Dakota suggested a sculpture in the Black Hills. </a:t>
            </a:r>
          </a:p>
          <a:p>
            <a:endParaRPr lang="en-US" dirty="0"/>
          </a:p>
          <a:p>
            <a:r>
              <a:rPr lang="en-US" dirty="0"/>
              <a:t>In order to create the sculpture 820,000,000 pounds of rock were blasted off the mountainside, the details were carved with drills, and these smaller pieces were removed by hand. </a:t>
            </a:r>
          </a:p>
          <a:p>
            <a:endParaRPr lang="en-US" dirty="0"/>
          </a:p>
          <a:p>
            <a:r>
              <a:rPr lang="en-US" dirty="0"/>
              <a:t>On October 31, 1941, Mount Rushmore National Memorial was declared a completed project.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81E2-9FE8-804E-893C-E4133AB362C2}"/>
              </a:ext>
            </a:extLst>
          </p:cNvPr>
          <p:cNvSpPr>
            <a:spLocks noGrp="1"/>
          </p:cNvSpPr>
          <p:nvPr>
            <p:ph type="title"/>
          </p:nvPr>
        </p:nvSpPr>
        <p:spPr/>
        <p:txBody>
          <a:bodyPr>
            <a:normAutofit/>
          </a:bodyPr>
          <a:lstStyle/>
          <a:p>
            <a:r>
              <a:rPr lang="en-US" dirty="0"/>
              <a:t>The Central Figures</a:t>
            </a:r>
          </a:p>
        </p:txBody>
      </p:sp>
      <p:sp>
        <p:nvSpPr>
          <p:cNvPr id="6" name="Text Placeholder 5">
            <a:extLst>
              <a:ext uri="{FF2B5EF4-FFF2-40B4-BE49-F238E27FC236}">
                <a16:creationId xmlns:a16="http://schemas.microsoft.com/office/drawing/2014/main" id="{B6C62BBF-6E2B-9944-8015-13B8B6250A18}"/>
              </a:ext>
            </a:extLst>
          </p:cNvPr>
          <p:cNvSpPr>
            <a:spLocks noGrp="1"/>
          </p:cNvSpPr>
          <p:nvPr>
            <p:ph type="body" sz="quarter" idx="19"/>
          </p:nvPr>
        </p:nvSpPr>
        <p:spPr/>
        <p:txBody>
          <a:bodyPr/>
          <a:lstStyle/>
          <a:p>
            <a:r>
              <a:rPr lang="en-US" dirty="0">
                <a:solidFill>
                  <a:schemeClr val="bg1">
                    <a:lumMod val="95000"/>
                    <a:lumOff val="5000"/>
                  </a:schemeClr>
                </a:solidFill>
              </a:rPr>
              <a:t>Doane Robinson</a:t>
            </a:r>
          </a:p>
        </p:txBody>
      </p:sp>
      <p:sp>
        <p:nvSpPr>
          <p:cNvPr id="9" name="Text Placeholder 8">
            <a:extLst>
              <a:ext uri="{FF2B5EF4-FFF2-40B4-BE49-F238E27FC236}">
                <a16:creationId xmlns:a16="http://schemas.microsoft.com/office/drawing/2014/main" id="{FC604B7F-26EC-3B40-B003-86F37DB911AB}"/>
              </a:ext>
            </a:extLst>
          </p:cNvPr>
          <p:cNvSpPr>
            <a:spLocks noGrp="1"/>
          </p:cNvSpPr>
          <p:nvPr>
            <p:ph type="body" sz="quarter" idx="22"/>
          </p:nvPr>
        </p:nvSpPr>
        <p:spPr/>
        <p:txBody>
          <a:bodyPr/>
          <a:lstStyle/>
          <a:p>
            <a:r>
              <a:rPr lang="en-US" dirty="0"/>
              <a:t>State Historian of South Dakota</a:t>
            </a:r>
          </a:p>
        </p:txBody>
      </p:sp>
      <p:sp>
        <p:nvSpPr>
          <p:cNvPr id="3" name="Text Placeholder 2">
            <a:extLst>
              <a:ext uri="{FF2B5EF4-FFF2-40B4-BE49-F238E27FC236}">
                <a16:creationId xmlns:a16="http://schemas.microsoft.com/office/drawing/2014/main" id="{48EF940F-B5BC-0147-810F-AE869B55CD93}"/>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dirty="0"/>
              <a:t>Conceived the original idea</a:t>
            </a:r>
          </a:p>
          <a:p>
            <a:pPr marL="285750" lvl="0" indent="-285750">
              <a:buFont typeface="Arial" panose="020B0604020202020204" pitchFamily="34" charset="0"/>
              <a:buChar char="•"/>
            </a:pPr>
            <a:r>
              <a:rPr lang="en-US" dirty="0"/>
              <a:t>Invited Borglum to visit and talk over the project</a:t>
            </a:r>
          </a:p>
          <a:p>
            <a:pPr marL="285750" lvl="0" indent="-285750">
              <a:buFont typeface="Arial" panose="020B0604020202020204" pitchFamily="34" charset="0"/>
              <a:buChar char="•"/>
            </a:pPr>
            <a:r>
              <a:rPr lang="en-US" dirty="0"/>
              <a:t>Worked to secure funding to start the project </a:t>
            </a:r>
          </a:p>
        </p:txBody>
      </p:sp>
      <p:sp>
        <p:nvSpPr>
          <p:cNvPr id="7" name="Text Placeholder 6">
            <a:extLst>
              <a:ext uri="{FF2B5EF4-FFF2-40B4-BE49-F238E27FC236}">
                <a16:creationId xmlns:a16="http://schemas.microsoft.com/office/drawing/2014/main" id="{23D27D5A-E258-1943-B6A0-A429A5335789}"/>
              </a:ext>
            </a:extLst>
          </p:cNvPr>
          <p:cNvSpPr>
            <a:spLocks noGrp="1"/>
          </p:cNvSpPr>
          <p:nvPr>
            <p:ph type="body" sz="quarter" idx="20"/>
          </p:nvPr>
        </p:nvSpPr>
        <p:spPr>
          <a:xfrm>
            <a:off x="3314700" y="1219200"/>
            <a:ext cx="2324100" cy="761998"/>
          </a:xfrm>
        </p:spPr>
        <p:txBody>
          <a:bodyPr/>
          <a:lstStyle/>
          <a:p>
            <a:r>
              <a:rPr lang="en-US"/>
              <a:t>John Boland</a:t>
            </a:r>
          </a:p>
        </p:txBody>
      </p:sp>
      <p:sp>
        <p:nvSpPr>
          <p:cNvPr id="10" name="Text Placeholder 9">
            <a:extLst>
              <a:ext uri="{FF2B5EF4-FFF2-40B4-BE49-F238E27FC236}">
                <a16:creationId xmlns:a16="http://schemas.microsoft.com/office/drawing/2014/main" id="{2D48ECCE-722A-BA42-A83D-42E9666A81E9}"/>
              </a:ext>
            </a:extLst>
          </p:cNvPr>
          <p:cNvSpPr>
            <a:spLocks noGrp="1"/>
          </p:cNvSpPr>
          <p:nvPr>
            <p:ph type="body" sz="quarter" idx="25"/>
          </p:nvPr>
        </p:nvSpPr>
        <p:spPr/>
        <p:txBody>
          <a:bodyPr/>
          <a:lstStyle/>
          <a:p>
            <a:r>
              <a:rPr lang="en-US"/>
              <a:t>President and General Manager</a:t>
            </a:r>
          </a:p>
        </p:txBody>
      </p:sp>
      <p:sp>
        <p:nvSpPr>
          <p:cNvPr id="4" name="Text Placeholder 3">
            <a:extLst>
              <a:ext uri="{FF2B5EF4-FFF2-40B4-BE49-F238E27FC236}">
                <a16:creationId xmlns:a16="http://schemas.microsoft.com/office/drawing/2014/main" id="{CB8297B2-4427-FF4C-A5C0-AF682F20F502}"/>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Worked with Robinson to secure the initial funding</a:t>
            </a:r>
          </a:p>
          <a:p>
            <a:pPr marL="285750" lvl="0" indent="-285750">
              <a:buFont typeface="Arial" panose="020B0604020202020204" pitchFamily="34" charset="0"/>
              <a:buChar char="•"/>
            </a:pPr>
            <a:r>
              <a:rPr lang="en-US" dirty="0"/>
              <a:t>Maintained adequate funding for the project––even through the Great Depression </a:t>
            </a:r>
            <a:endParaRPr lang="en-US" b="1" dirty="0"/>
          </a:p>
        </p:txBody>
      </p:sp>
      <p:sp>
        <p:nvSpPr>
          <p:cNvPr id="8" name="Text Placeholder 7">
            <a:extLst>
              <a:ext uri="{FF2B5EF4-FFF2-40B4-BE49-F238E27FC236}">
                <a16:creationId xmlns:a16="http://schemas.microsoft.com/office/drawing/2014/main" id="{9F1615AD-E568-684D-908A-94D478A24FBE}"/>
              </a:ext>
            </a:extLst>
          </p:cNvPr>
          <p:cNvSpPr>
            <a:spLocks noGrp="1"/>
          </p:cNvSpPr>
          <p:nvPr>
            <p:ph type="body" sz="quarter" idx="21"/>
          </p:nvPr>
        </p:nvSpPr>
        <p:spPr/>
        <p:txBody>
          <a:bodyPr/>
          <a:lstStyle/>
          <a:p>
            <a:r>
              <a:rPr lang="en-US"/>
              <a:t>William Williamson</a:t>
            </a:r>
          </a:p>
        </p:txBody>
      </p:sp>
      <p:sp>
        <p:nvSpPr>
          <p:cNvPr id="11" name="Text Placeholder 10">
            <a:extLst>
              <a:ext uri="{FF2B5EF4-FFF2-40B4-BE49-F238E27FC236}">
                <a16:creationId xmlns:a16="http://schemas.microsoft.com/office/drawing/2014/main" id="{F7DF0DE0-7ACA-CD48-BC4D-F2AE136D9768}"/>
              </a:ext>
            </a:extLst>
          </p:cNvPr>
          <p:cNvSpPr>
            <a:spLocks noGrp="1"/>
          </p:cNvSpPr>
          <p:nvPr>
            <p:ph type="body" sz="quarter" idx="26"/>
          </p:nvPr>
        </p:nvSpPr>
        <p:spPr/>
        <p:txBody>
          <a:bodyPr/>
          <a:lstStyle/>
          <a:p>
            <a:r>
              <a:rPr lang="en-US"/>
              <a:t>Representative for South Dakota</a:t>
            </a:r>
          </a:p>
        </p:txBody>
      </p:sp>
      <p:sp>
        <p:nvSpPr>
          <p:cNvPr id="5" name="Text Placeholder 4">
            <a:extLst>
              <a:ext uri="{FF2B5EF4-FFF2-40B4-BE49-F238E27FC236}">
                <a16:creationId xmlns:a16="http://schemas.microsoft.com/office/drawing/2014/main" id="{189737DB-C2C2-6047-AF5B-33A8640B70E0}"/>
              </a:ext>
            </a:extLst>
          </p:cNvPr>
          <p:cNvSpPr>
            <a:spLocks noGrp="1"/>
          </p:cNvSpPr>
          <p:nvPr>
            <p:ph type="body" sz="quarter" idx="15"/>
          </p:nvPr>
        </p:nvSpPr>
        <p:spPr/>
        <p:txBody>
          <a:bodyPr/>
          <a:lstStyle/>
          <a:p>
            <a:pPr marL="285750" indent="-285750">
              <a:buFont typeface="Arial" panose="020B0604020202020204" pitchFamily="34" charset="0"/>
              <a:buChar char="•"/>
            </a:pPr>
            <a:r>
              <a:rPr lang="en-US"/>
              <a:t>Petitioned Congress to appropriate the project funds</a:t>
            </a:r>
          </a:p>
          <a:p>
            <a:pPr marL="285750" indent="-285750">
              <a:buFont typeface="Arial" panose="020B0604020202020204" pitchFamily="34" charset="0"/>
              <a:buChar char="•"/>
            </a:pPr>
            <a:r>
              <a:rPr lang="en-US"/>
              <a:t>Convinced President Coolidge to visit the Black Hills on a summer vacation </a:t>
            </a:r>
            <a:endParaRPr lang="en-US" b="1"/>
          </a:p>
        </p:txBody>
      </p:sp>
    </p:spTree>
    <p:extLst>
      <p:ext uri="{BB962C8B-B14F-4D97-AF65-F5344CB8AC3E}">
        <p14:creationId xmlns:p14="http://schemas.microsoft.com/office/powerpoint/2010/main" val="789462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C6D3-D2BD-CF40-866F-2B3B58F947F1}"/>
              </a:ext>
            </a:extLst>
          </p:cNvPr>
          <p:cNvSpPr>
            <a:spLocks noGrp="1"/>
          </p:cNvSpPr>
          <p:nvPr>
            <p:ph type="title"/>
          </p:nvPr>
        </p:nvSpPr>
        <p:spPr/>
        <p:txBody>
          <a:bodyPr>
            <a:normAutofit/>
          </a:bodyPr>
          <a:lstStyle/>
          <a:p>
            <a:r>
              <a:rPr lang="en-US" dirty="0"/>
              <a:t>The Central Figures </a:t>
            </a:r>
            <a:r>
              <a:rPr lang="en-US" sz="2400" dirty="0"/>
              <a:t>(cont.)</a:t>
            </a:r>
          </a:p>
        </p:txBody>
      </p:sp>
      <p:sp>
        <p:nvSpPr>
          <p:cNvPr id="6" name="Text Placeholder 5">
            <a:extLst>
              <a:ext uri="{FF2B5EF4-FFF2-40B4-BE49-F238E27FC236}">
                <a16:creationId xmlns:a16="http://schemas.microsoft.com/office/drawing/2014/main" id="{0B970592-5921-4045-B2F0-5E4AE0FE6815}"/>
              </a:ext>
            </a:extLst>
          </p:cNvPr>
          <p:cNvSpPr>
            <a:spLocks noGrp="1"/>
          </p:cNvSpPr>
          <p:nvPr>
            <p:ph type="body" sz="quarter" idx="19"/>
          </p:nvPr>
        </p:nvSpPr>
        <p:spPr/>
        <p:txBody>
          <a:bodyPr/>
          <a:lstStyle/>
          <a:p>
            <a:r>
              <a:rPr lang="en-US"/>
              <a:t>Peter</a:t>
            </a:r>
            <a:br>
              <a:rPr lang="en-US"/>
            </a:br>
            <a:r>
              <a:rPr lang="en-US"/>
              <a:t>Norbeck</a:t>
            </a:r>
          </a:p>
        </p:txBody>
      </p:sp>
      <p:sp>
        <p:nvSpPr>
          <p:cNvPr id="9" name="Text Placeholder 8">
            <a:extLst>
              <a:ext uri="{FF2B5EF4-FFF2-40B4-BE49-F238E27FC236}">
                <a16:creationId xmlns:a16="http://schemas.microsoft.com/office/drawing/2014/main" id="{45540A86-E6CB-BD48-BEAD-8D31FAE98676}"/>
              </a:ext>
            </a:extLst>
          </p:cNvPr>
          <p:cNvSpPr>
            <a:spLocks noGrp="1"/>
          </p:cNvSpPr>
          <p:nvPr>
            <p:ph type="body" sz="quarter" idx="22"/>
          </p:nvPr>
        </p:nvSpPr>
        <p:spPr/>
        <p:txBody>
          <a:bodyPr>
            <a:normAutofit/>
          </a:bodyPr>
          <a:lstStyle/>
          <a:p>
            <a:r>
              <a:rPr lang="en-US"/>
              <a:t>US Senator for South Dakota</a:t>
            </a:r>
          </a:p>
        </p:txBody>
      </p:sp>
      <p:sp>
        <p:nvSpPr>
          <p:cNvPr id="3" name="Text Placeholder 2">
            <a:extLst>
              <a:ext uri="{FF2B5EF4-FFF2-40B4-BE49-F238E27FC236}">
                <a16:creationId xmlns:a16="http://schemas.microsoft.com/office/drawing/2014/main" id="{4759B7CE-8200-0047-8462-0C57C81FF34B}"/>
              </a:ext>
            </a:extLst>
          </p:cNvPr>
          <p:cNvSpPr>
            <a:spLocks noGrp="1"/>
          </p:cNvSpPr>
          <p:nvPr>
            <p:ph type="body" sz="quarter" idx="13"/>
          </p:nvPr>
        </p:nvSpPr>
        <p:spPr/>
        <p:txBody>
          <a:bodyPr/>
          <a:lstStyle/>
          <a:p>
            <a:pPr marL="285750" indent="-285750">
              <a:buFont typeface="Arial" panose="020B0604020202020204" pitchFamily="34" charset="0"/>
              <a:buChar char="•"/>
            </a:pPr>
            <a:r>
              <a:rPr lang="en-US"/>
              <a:t>Orchestrated the political and legislative means for federal support during times when funding was difficult to obtain </a:t>
            </a:r>
          </a:p>
        </p:txBody>
      </p:sp>
      <p:sp>
        <p:nvSpPr>
          <p:cNvPr id="7" name="Text Placeholder 6">
            <a:extLst>
              <a:ext uri="{FF2B5EF4-FFF2-40B4-BE49-F238E27FC236}">
                <a16:creationId xmlns:a16="http://schemas.microsoft.com/office/drawing/2014/main" id="{B7DA94CE-8EF2-1D4F-9F60-1F3EADEBDCB4}"/>
              </a:ext>
            </a:extLst>
          </p:cNvPr>
          <p:cNvSpPr>
            <a:spLocks noGrp="1"/>
          </p:cNvSpPr>
          <p:nvPr>
            <p:ph type="body" sz="quarter" idx="20"/>
          </p:nvPr>
        </p:nvSpPr>
        <p:spPr/>
        <p:txBody>
          <a:bodyPr/>
          <a:lstStyle/>
          <a:p>
            <a:r>
              <a:rPr lang="en-US"/>
              <a:t>Gutzon</a:t>
            </a:r>
            <a:br>
              <a:rPr lang="en-US"/>
            </a:br>
            <a:r>
              <a:rPr lang="en-US"/>
              <a:t>Borglum</a:t>
            </a:r>
          </a:p>
        </p:txBody>
      </p:sp>
      <p:sp>
        <p:nvSpPr>
          <p:cNvPr id="10" name="Text Placeholder 9">
            <a:extLst>
              <a:ext uri="{FF2B5EF4-FFF2-40B4-BE49-F238E27FC236}">
                <a16:creationId xmlns:a16="http://schemas.microsoft.com/office/drawing/2014/main" id="{299C8794-1731-314E-AB45-A5E7EF6FCB59}"/>
              </a:ext>
            </a:extLst>
          </p:cNvPr>
          <p:cNvSpPr>
            <a:spLocks noGrp="1"/>
          </p:cNvSpPr>
          <p:nvPr>
            <p:ph type="body" sz="quarter" idx="25"/>
          </p:nvPr>
        </p:nvSpPr>
        <p:spPr/>
        <p:txBody>
          <a:bodyPr/>
          <a:lstStyle/>
          <a:p>
            <a:r>
              <a:rPr lang="en-US"/>
              <a:t>Sculptor</a:t>
            </a:r>
          </a:p>
        </p:txBody>
      </p:sp>
      <p:sp>
        <p:nvSpPr>
          <p:cNvPr id="4" name="Text Placeholder 3">
            <a:extLst>
              <a:ext uri="{FF2B5EF4-FFF2-40B4-BE49-F238E27FC236}">
                <a16:creationId xmlns:a16="http://schemas.microsoft.com/office/drawing/2014/main" id="{8584B5DE-64D4-344E-930F-41D943D4B43F}"/>
              </a:ext>
            </a:extLst>
          </p:cNvPr>
          <p:cNvSpPr>
            <a:spLocks noGrp="1"/>
          </p:cNvSpPr>
          <p:nvPr>
            <p:ph type="body" sz="quarter" idx="14"/>
          </p:nvPr>
        </p:nvSpPr>
        <p:spPr/>
        <p:txBody>
          <a:bodyPr/>
          <a:lstStyle/>
          <a:p>
            <a:pPr marL="285750" lvl="0" indent="-285750">
              <a:buFont typeface="Arial" panose="020B0604020202020204" pitchFamily="34" charset="0"/>
              <a:buChar char="•"/>
            </a:pPr>
            <a:r>
              <a:rPr lang="en-US"/>
              <a:t>Oversaw all sculpting operations for the project</a:t>
            </a:r>
          </a:p>
          <a:p>
            <a:pPr marL="285750" indent="-285750">
              <a:buFont typeface="Arial" panose="020B0604020202020204" pitchFamily="34" charset="0"/>
              <a:buChar char="•"/>
            </a:pPr>
            <a:r>
              <a:rPr lang="en-US"/>
              <a:t>Conducted world tours to raise funds </a:t>
            </a:r>
          </a:p>
        </p:txBody>
      </p:sp>
      <p:sp>
        <p:nvSpPr>
          <p:cNvPr id="8" name="Text Placeholder 7">
            <a:extLst>
              <a:ext uri="{FF2B5EF4-FFF2-40B4-BE49-F238E27FC236}">
                <a16:creationId xmlns:a16="http://schemas.microsoft.com/office/drawing/2014/main" id="{3A0B0428-7CFA-BB4F-9AB5-E5D7AEA5C3AB}"/>
              </a:ext>
            </a:extLst>
          </p:cNvPr>
          <p:cNvSpPr>
            <a:spLocks noGrp="1"/>
          </p:cNvSpPr>
          <p:nvPr>
            <p:ph type="body" sz="quarter" idx="21"/>
          </p:nvPr>
        </p:nvSpPr>
        <p:spPr/>
        <p:txBody>
          <a:bodyPr/>
          <a:lstStyle/>
          <a:p>
            <a:r>
              <a:rPr lang="en-US"/>
              <a:t>Lincoln</a:t>
            </a:r>
            <a:br>
              <a:rPr lang="en-US"/>
            </a:br>
            <a:r>
              <a:rPr lang="en-US"/>
              <a:t>Borglum</a:t>
            </a:r>
          </a:p>
        </p:txBody>
      </p:sp>
      <p:sp>
        <p:nvSpPr>
          <p:cNvPr id="11" name="Text Placeholder 10">
            <a:extLst>
              <a:ext uri="{FF2B5EF4-FFF2-40B4-BE49-F238E27FC236}">
                <a16:creationId xmlns:a16="http://schemas.microsoft.com/office/drawing/2014/main" id="{00B149D0-083F-534A-9C74-3FEEF6587724}"/>
              </a:ext>
            </a:extLst>
          </p:cNvPr>
          <p:cNvSpPr>
            <a:spLocks noGrp="1"/>
          </p:cNvSpPr>
          <p:nvPr>
            <p:ph type="body" sz="quarter" idx="26"/>
          </p:nvPr>
        </p:nvSpPr>
        <p:spPr/>
        <p:txBody>
          <a:bodyPr/>
          <a:lstStyle/>
          <a:p>
            <a:r>
              <a:rPr lang="en-US" dirty="0"/>
              <a:t>Pointer; Chief Pointer; Sculptor</a:t>
            </a:r>
          </a:p>
        </p:txBody>
      </p:sp>
      <p:sp>
        <p:nvSpPr>
          <p:cNvPr id="5" name="Text Placeholder 4">
            <a:extLst>
              <a:ext uri="{FF2B5EF4-FFF2-40B4-BE49-F238E27FC236}">
                <a16:creationId xmlns:a16="http://schemas.microsoft.com/office/drawing/2014/main" id="{B234F913-3B56-0342-80B5-9DC4B8130D95}"/>
              </a:ext>
            </a:extLst>
          </p:cNvPr>
          <p:cNvSpPr>
            <a:spLocks noGrp="1"/>
          </p:cNvSpPr>
          <p:nvPr>
            <p:ph type="body" sz="quarter" idx="15"/>
          </p:nvPr>
        </p:nvSpPr>
        <p:spPr/>
        <p:txBody>
          <a:bodyPr/>
          <a:lstStyle/>
          <a:p>
            <a:pPr marL="285750" lvl="0" indent="-285750">
              <a:buFont typeface="Arial" panose="020B0604020202020204" pitchFamily="34" charset="0"/>
              <a:buChar char="•"/>
            </a:pPr>
            <a:r>
              <a:rPr lang="en-US"/>
              <a:t>Worked for several years without pay in different positions</a:t>
            </a:r>
          </a:p>
          <a:p>
            <a:pPr marL="285750" indent="-285750">
              <a:buFont typeface="Arial" panose="020B0604020202020204" pitchFamily="34" charset="0"/>
              <a:buChar char="•"/>
            </a:pPr>
            <a:r>
              <a:rPr lang="en-US"/>
              <a:t>Took over the role of sculptor after his father's death </a:t>
            </a:r>
          </a:p>
        </p:txBody>
      </p:sp>
    </p:spTree>
    <p:extLst>
      <p:ext uri="{BB962C8B-B14F-4D97-AF65-F5344CB8AC3E}">
        <p14:creationId xmlns:p14="http://schemas.microsoft.com/office/powerpoint/2010/main" val="3341846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D7D105-CA1F-294D-B440-7C29C463455B}"/>
              </a:ext>
            </a:extLst>
          </p:cNvPr>
          <p:cNvSpPr>
            <a:spLocks noGrp="1"/>
          </p:cNvSpPr>
          <p:nvPr>
            <p:ph type="title"/>
          </p:nvPr>
        </p:nvSpPr>
        <p:spPr/>
        <p:txBody>
          <a:bodyPr/>
          <a:lstStyle/>
          <a:p>
            <a:r>
              <a:rPr lang="en-US" dirty="0"/>
              <a:t>The Workers</a:t>
            </a:r>
          </a:p>
        </p:txBody>
      </p:sp>
      <p:pic>
        <p:nvPicPr>
          <p:cNvPr id="10" name="Picture Placeholder 9" descr="Men in harnesses working on a face on Mount Rushmore.">
            <a:extLst>
              <a:ext uri="{FF2B5EF4-FFF2-40B4-BE49-F238E27FC236}">
                <a16:creationId xmlns:a16="http://schemas.microsoft.com/office/drawing/2014/main" id="{EF7D7B56-1404-684D-B41C-5391CE04A3B0}"/>
              </a:ext>
            </a:extLst>
          </p:cNvPr>
          <p:cNvPicPr>
            <a:picLocks noGrp="1" noChangeAspect="1"/>
          </p:cNvPicPr>
          <p:nvPr>
            <p:ph type="pic" sz="quarter" idx="10"/>
          </p:nvPr>
        </p:nvPicPr>
        <p:blipFill>
          <a:blip r:embed="rId3"/>
          <a:srcRect l="16957" r="16957"/>
          <a:stretch>
            <a:fillRect/>
          </a:stretch>
        </p:blipFill>
        <p:spPr>
          <a:xfrm>
            <a:off x="385051" y="1234440"/>
            <a:ext cx="4572000" cy="5257800"/>
          </a:xfrm>
        </p:spPr>
      </p:pic>
      <p:sp>
        <p:nvSpPr>
          <p:cNvPr id="4" name="Text Placeholder 3">
            <a:extLst>
              <a:ext uri="{FF2B5EF4-FFF2-40B4-BE49-F238E27FC236}">
                <a16:creationId xmlns:a16="http://schemas.microsoft.com/office/drawing/2014/main" id="{27BDBC03-C5F8-C045-BBB1-700DB7B694A7}"/>
              </a:ext>
            </a:extLst>
          </p:cNvPr>
          <p:cNvSpPr>
            <a:spLocks noGrp="1"/>
          </p:cNvSpPr>
          <p:nvPr>
            <p:ph type="body" sz="quarter" idx="11"/>
          </p:nvPr>
        </p:nvSpPr>
        <p:spPr/>
        <p:txBody>
          <a:bodyPr/>
          <a:lstStyle/>
          <a:p>
            <a:r>
              <a:rPr lang="en-US" dirty="0"/>
              <a:t>Almost 400 men and women labored for fourteen years to create Mount Rushmore. The laborers worked long hours for low pay, with little certainty as to how long he would be employed.</a:t>
            </a:r>
          </a:p>
          <a:p>
            <a:endParaRPr lang="en-US" dirty="0"/>
          </a:p>
          <a:p>
            <a:r>
              <a:rPr lang="en-US" dirty="0"/>
              <a:t>Despite dangerous and harsh conditions, their were no fatalities during the carving work.</a:t>
            </a:r>
          </a:p>
          <a:p>
            <a:endParaRPr lang="en-US" dirty="0"/>
          </a:p>
          <a:p>
            <a:r>
              <a:rPr lang="en-US" dirty="0">
                <a:hlinkClick r:id="rId4"/>
              </a:rPr>
              <a:t>Learn more about the carving work </a:t>
            </a:r>
            <a:r>
              <a:rPr lang="en-US" dirty="0"/>
              <a:t>at https://www.nps.gov/moru/learn/historyculture/carving-history.htm.</a:t>
            </a:r>
          </a:p>
        </p:txBody>
      </p:sp>
    </p:spTree>
    <p:extLst>
      <p:ext uri="{BB962C8B-B14F-4D97-AF65-F5344CB8AC3E}">
        <p14:creationId xmlns:p14="http://schemas.microsoft.com/office/powerpoint/2010/main" val="2210463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ABD89F-CA13-4245-A837-C9A49DBCB8DB}"/>
              </a:ext>
            </a:extLst>
          </p:cNvPr>
          <p:cNvSpPr>
            <a:spLocks noGrp="1"/>
          </p:cNvSpPr>
          <p:nvPr>
            <p:ph type="title"/>
          </p:nvPr>
        </p:nvSpPr>
        <p:spPr/>
        <p:txBody>
          <a:bodyPr>
            <a:normAutofit fontScale="90000"/>
          </a:bodyPr>
          <a:lstStyle/>
          <a:p>
            <a:r>
              <a:rPr lang="en-US" dirty="0"/>
              <a:t>The presidents</a:t>
            </a:r>
          </a:p>
        </p:txBody>
      </p:sp>
      <p:sp>
        <p:nvSpPr>
          <p:cNvPr id="9" name="Text Placeholder 8">
            <a:extLst>
              <a:ext uri="{FF2B5EF4-FFF2-40B4-BE49-F238E27FC236}">
                <a16:creationId xmlns:a16="http://schemas.microsoft.com/office/drawing/2014/main" id="{953C77C9-063C-6A4A-9719-8404DB5E1B03}"/>
              </a:ext>
            </a:extLst>
          </p:cNvPr>
          <p:cNvSpPr>
            <a:spLocks noGrp="1"/>
          </p:cNvSpPr>
          <p:nvPr>
            <p:ph type="body" sz="quarter" idx="29"/>
          </p:nvPr>
        </p:nvSpPr>
        <p:spPr/>
        <p:txBody>
          <a:bodyPr>
            <a:noAutofit/>
          </a:bodyPr>
          <a:lstStyle/>
          <a:p>
            <a:pPr>
              <a:lnSpc>
                <a:spcPts val="3600"/>
              </a:lnSpc>
            </a:pPr>
            <a:r>
              <a:rPr lang="en-US" dirty="0"/>
              <a:t>Borglum chose the four presidents that he believed represented the most important events in the history of the United States. From left to right the presidents pictured below are Washington, Jefferson, Roosevelt, and Lincoln. Each man’s portrait is linked to his Wikipedia page.</a:t>
            </a:r>
          </a:p>
        </p:txBody>
      </p:sp>
      <p:pic>
        <p:nvPicPr>
          <p:cNvPr id="14" name="Picture Placeholder 13" descr="Washington Wikipedia article">
            <a:hlinkClick r:id="rId2"/>
            <a:extLst>
              <a:ext uri="{FF2B5EF4-FFF2-40B4-BE49-F238E27FC236}">
                <a16:creationId xmlns:a16="http://schemas.microsoft.com/office/drawing/2014/main" id="{2D68CC41-61C6-3641-B849-51FB42B1E1DC}"/>
              </a:ext>
            </a:extLst>
          </p:cNvPr>
          <p:cNvPicPr>
            <a:picLocks noGrp="1" noChangeAspect="1"/>
          </p:cNvPicPr>
          <p:nvPr>
            <p:ph type="pic" sz="quarter" idx="14"/>
          </p:nvPr>
        </p:nvPicPr>
        <p:blipFill rotWithShape="1">
          <a:blip r:embed="rId3"/>
          <a:srcRect l="21797" t="7298" r="11900" b="20011"/>
          <a:stretch/>
        </p:blipFill>
        <p:spPr>
          <a:xfrm>
            <a:off x="274318" y="3657600"/>
            <a:ext cx="2011680" cy="2682239"/>
          </a:xfrm>
        </p:spPr>
      </p:pic>
      <p:pic>
        <p:nvPicPr>
          <p:cNvPr id="16" name="Picture Placeholder 15" descr="Jefferson Wikipedia article">
            <a:hlinkClick r:id="rId4"/>
            <a:extLst>
              <a:ext uri="{FF2B5EF4-FFF2-40B4-BE49-F238E27FC236}">
                <a16:creationId xmlns:a16="http://schemas.microsoft.com/office/drawing/2014/main" id="{6E75CD32-B6DC-1E4B-95A4-63AFE9BE063C}"/>
              </a:ext>
            </a:extLst>
          </p:cNvPr>
          <p:cNvPicPr>
            <a:picLocks noGrp="1" noChangeAspect="1"/>
          </p:cNvPicPr>
          <p:nvPr>
            <p:ph type="pic" sz="quarter" idx="30"/>
          </p:nvPr>
        </p:nvPicPr>
        <p:blipFill rotWithShape="1">
          <a:blip r:embed="rId5"/>
          <a:srcRect l="9332" t="2299" r="18209" b="16780"/>
          <a:stretch/>
        </p:blipFill>
        <p:spPr>
          <a:xfrm>
            <a:off x="2468880" y="3657600"/>
            <a:ext cx="2011680" cy="2682237"/>
          </a:xfrm>
        </p:spPr>
      </p:pic>
      <p:pic>
        <p:nvPicPr>
          <p:cNvPr id="18" name="Picture Placeholder 17" descr="Roosevelt Wikipedia article">
            <a:hlinkClick r:id="rId6"/>
            <a:extLst>
              <a:ext uri="{FF2B5EF4-FFF2-40B4-BE49-F238E27FC236}">
                <a16:creationId xmlns:a16="http://schemas.microsoft.com/office/drawing/2014/main" id="{D971D13A-743B-5F4E-9FF2-11D8C160311B}"/>
              </a:ext>
            </a:extLst>
          </p:cNvPr>
          <p:cNvPicPr>
            <a:picLocks noGrp="1" noChangeAspect="1"/>
          </p:cNvPicPr>
          <p:nvPr>
            <p:ph type="pic" sz="quarter" idx="31"/>
          </p:nvPr>
        </p:nvPicPr>
        <p:blipFill>
          <a:blip r:embed="rId7"/>
          <a:srcRect t="2782" b="2782"/>
          <a:stretch>
            <a:fillRect/>
          </a:stretch>
        </p:blipFill>
        <p:spPr/>
      </p:pic>
      <p:pic>
        <p:nvPicPr>
          <p:cNvPr id="20" name="Picture Placeholder 19" descr="Lincoln Wikipedia article">
            <a:hlinkClick r:id="rId8"/>
            <a:extLst>
              <a:ext uri="{FF2B5EF4-FFF2-40B4-BE49-F238E27FC236}">
                <a16:creationId xmlns:a16="http://schemas.microsoft.com/office/drawing/2014/main" id="{798FDB2D-E341-104A-A804-D798298F0B7F}"/>
              </a:ext>
            </a:extLst>
          </p:cNvPr>
          <p:cNvPicPr>
            <a:picLocks noGrp="1" noChangeAspect="1"/>
          </p:cNvPicPr>
          <p:nvPr>
            <p:ph type="pic" sz="quarter" idx="32"/>
          </p:nvPr>
        </p:nvPicPr>
        <p:blipFill>
          <a:blip r:embed="rId9"/>
          <a:srcRect l="2940" r="2940"/>
          <a:stretch>
            <a:fillRect/>
          </a:stretch>
        </p:blipFill>
        <p:spPr/>
      </p:pic>
    </p:spTree>
    <p:extLst>
      <p:ext uri="{BB962C8B-B14F-4D97-AF65-F5344CB8AC3E}">
        <p14:creationId xmlns:p14="http://schemas.microsoft.com/office/powerpoint/2010/main" val="4527813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69FE5E-EC24-1944-9C25-A90C78138706}"/>
              </a:ext>
            </a:extLst>
          </p:cNvPr>
          <p:cNvSpPr>
            <a:spLocks noGrp="1"/>
          </p:cNvSpPr>
          <p:nvPr>
            <p:ph type="body" sz="quarter" idx="22"/>
          </p:nvPr>
        </p:nvSpPr>
        <p:spPr>
          <a:xfrm>
            <a:off x="228600" y="274320"/>
            <a:ext cx="4648200" cy="457200"/>
          </a:xfrm>
        </p:spPr>
        <p:txBody>
          <a:bodyPr/>
          <a:lstStyle/>
          <a:p>
            <a:r>
              <a:rPr lang="en-US" dirty="0"/>
              <a:t>George Washington</a:t>
            </a:r>
          </a:p>
        </p:txBody>
      </p:sp>
      <p:pic>
        <p:nvPicPr>
          <p:cNvPr id="11" name="Picture Placeholder 10" descr="Washington's face on Mount Rushmore">
            <a:extLst>
              <a:ext uri="{FF2B5EF4-FFF2-40B4-BE49-F238E27FC236}">
                <a16:creationId xmlns:a16="http://schemas.microsoft.com/office/drawing/2014/main" id="{C5BE7791-C0C9-7542-B865-39C81BDCC582}"/>
              </a:ext>
            </a:extLst>
          </p:cNvPr>
          <p:cNvPicPr>
            <a:picLocks noGrp="1" noChangeAspect="1"/>
          </p:cNvPicPr>
          <p:nvPr>
            <p:ph type="pic" sz="quarter" idx="14"/>
          </p:nvPr>
        </p:nvPicPr>
        <p:blipFill>
          <a:blip r:embed="rId2"/>
          <a:srcRect t="16019" b="16019"/>
          <a:stretch>
            <a:fillRect/>
          </a:stretch>
        </p:blipFill>
        <p:spPr/>
      </p:pic>
      <p:sp>
        <p:nvSpPr>
          <p:cNvPr id="5" name="Text Placeholder 4">
            <a:extLst>
              <a:ext uri="{FF2B5EF4-FFF2-40B4-BE49-F238E27FC236}">
                <a16:creationId xmlns:a16="http://schemas.microsoft.com/office/drawing/2014/main" id="{36691C3A-5CA9-A54E-BD88-4A5790D42539}"/>
              </a:ext>
            </a:extLst>
          </p:cNvPr>
          <p:cNvSpPr>
            <a:spLocks noGrp="1"/>
          </p:cNvSpPr>
          <p:nvPr>
            <p:ph type="body" sz="quarter" idx="25"/>
          </p:nvPr>
        </p:nvSpPr>
        <p:spPr>
          <a:xfrm>
            <a:off x="4709160" y="274320"/>
            <a:ext cx="3977640" cy="457200"/>
          </a:xfrm>
        </p:spPr>
        <p:txBody>
          <a:bodyPr/>
          <a:lstStyle/>
          <a:p>
            <a:r>
              <a:rPr lang="en-US" dirty="0"/>
              <a:t>Thomas Jefferson</a:t>
            </a:r>
          </a:p>
        </p:txBody>
      </p:sp>
      <p:pic>
        <p:nvPicPr>
          <p:cNvPr id="21" name="Picture Placeholder 20" descr="Jefferson's face on Mount Rushmore">
            <a:extLst>
              <a:ext uri="{FF2B5EF4-FFF2-40B4-BE49-F238E27FC236}">
                <a16:creationId xmlns:a16="http://schemas.microsoft.com/office/drawing/2014/main" id="{ADBA1109-D9E9-6643-9637-CE899F24813E}"/>
              </a:ext>
            </a:extLst>
          </p:cNvPr>
          <p:cNvPicPr>
            <a:picLocks noGrp="1" noChangeAspect="1"/>
          </p:cNvPicPr>
          <p:nvPr>
            <p:ph type="pic" sz="quarter" idx="17"/>
          </p:nvPr>
        </p:nvPicPr>
        <p:blipFill>
          <a:blip r:embed="rId3"/>
          <a:srcRect t="16055" b="16055"/>
          <a:stretch>
            <a:fillRect/>
          </a:stretch>
        </p:blipFill>
        <p:spPr/>
      </p:pic>
      <p:sp>
        <p:nvSpPr>
          <p:cNvPr id="7" name="Text Placeholder 6">
            <a:extLst>
              <a:ext uri="{FF2B5EF4-FFF2-40B4-BE49-F238E27FC236}">
                <a16:creationId xmlns:a16="http://schemas.microsoft.com/office/drawing/2014/main" id="{C6402290-BEA8-2C4F-AB98-4BE68B3D1578}"/>
              </a:ext>
            </a:extLst>
          </p:cNvPr>
          <p:cNvSpPr>
            <a:spLocks noGrp="1"/>
          </p:cNvSpPr>
          <p:nvPr>
            <p:ph type="body" sz="quarter" idx="26"/>
          </p:nvPr>
        </p:nvSpPr>
        <p:spPr>
          <a:xfrm>
            <a:off x="381000" y="3657600"/>
            <a:ext cx="4191000" cy="457200"/>
          </a:xfrm>
        </p:spPr>
        <p:txBody>
          <a:bodyPr/>
          <a:lstStyle/>
          <a:p>
            <a:r>
              <a:rPr lang="en-US" dirty="0"/>
              <a:t>Theodore Roosevelt</a:t>
            </a:r>
          </a:p>
        </p:txBody>
      </p:sp>
      <p:pic>
        <p:nvPicPr>
          <p:cNvPr id="15" name="Picture Placeholder 14" descr="Roosevelt's face on Mount Rushmore">
            <a:extLst>
              <a:ext uri="{FF2B5EF4-FFF2-40B4-BE49-F238E27FC236}">
                <a16:creationId xmlns:a16="http://schemas.microsoft.com/office/drawing/2014/main" id="{902E2E1E-89C0-C247-91EA-BF0A412F66B6}"/>
              </a:ext>
            </a:extLst>
          </p:cNvPr>
          <p:cNvPicPr>
            <a:picLocks noGrp="1" noChangeAspect="1"/>
          </p:cNvPicPr>
          <p:nvPr>
            <p:ph type="pic" sz="quarter" idx="18"/>
          </p:nvPr>
        </p:nvPicPr>
        <p:blipFill>
          <a:blip r:embed="rId4"/>
          <a:srcRect t="16055" b="16055"/>
          <a:stretch>
            <a:fillRect/>
          </a:stretch>
        </p:blipFill>
        <p:spPr/>
      </p:pic>
      <p:sp>
        <p:nvSpPr>
          <p:cNvPr id="9" name="Text Placeholder 8">
            <a:extLst>
              <a:ext uri="{FF2B5EF4-FFF2-40B4-BE49-F238E27FC236}">
                <a16:creationId xmlns:a16="http://schemas.microsoft.com/office/drawing/2014/main" id="{4AEFDE82-0245-B54B-8365-B7AB350E9EF3}"/>
              </a:ext>
            </a:extLst>
          </p:cNvPr>
          <p:cNvSpPr>
            <a:spLocks noGrp="1"/>
          </p:cNvSpPr>
          <p:nvPr>
            <p:ph type="body" sz="quarter" idx="27"/>
          </p:nvPr>
        </p:nvSpPr>
        <p:spPr>
          <a:xfrm>
            <a:off x="4709160" y="3657600"/>
            <a:ext cx="4053840" cy="457200"/>
          </a:xfrm>
        </p:spPr>
        <p:txBody>
          <a:bodyPr/>
          <a:lstStyle/>
          <a:p>
            <a:r>
              <a:rPr lang="en-US" dirty="0"/>
              <a:t>Abraham Lincoln</a:t>
            </a:r>
          </a:p>
        </p:txBody>
      </p:sp>
      <p:pic>
        <p:nvPicPr>
          <p:cNvPr id="17" name="Picture Placeholder 16" descr="Linclon's face on Mount Rushmore">
            <a:extLst>
              <a:ext uri="{FF2B5EF4-FFF2-40B4-BE49-F238E27FC236}">
                <a16:creationId xmlns:a16="http://schemas.microsoft.com/office/drawing/2014/main" id="{E841572A-845B-2440-8CFA-93E698B55441}"/>
              </a:ext>
            </a:extLst>
          </p:cNvPr>
          <p:cNvPicPr>
            <a:picLocks noGrp="1" noChangeAspect="1"/>
          </p:cNvPicPr>
          <p:nvPr>
            <p:ph type="pic" sz="quarter" idx="19"/>
          </p:nvPr>
        </p:nvPicPr>
        <p:blipFill>
          <a:blip r:embed="rId5"/>
          <a:srcRect t="16055" b="16055"/>
          <a:stretch>
            <a:fillRect/>
          </a:stretch>
        </p:blipFill>
        <p:spPr/>
      </p:pic>
    </p:spTree>
    <p:extLst>
      <p:ext uri="{BB962C8B-B14F-4D97-AF65-F5344CB8AC3E}">
        <p14:creationId xmlns:p14="http://schemas.microsoft.com/office/powerpoint/2010/main" val="2379762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CF83-55AD-2D46-8343-CBB01B6D9637}"/>
              </a:ext>
            </a:extLst>
          </p:cNvPr>
          <p:cNvSpPr>
            <a:spLocks noGrp="1"/>
          </p:cNvSpPr>
          <p:nvPr>
            <p:ph type="title"/>
          </p:nvPr>
        </p:nvSpPr>
        <p:spPr>
          <a:xfrm>
            <a:off x="628650" y="365125"/>
            <a:ext cx="7886700" cy="549275"/>
          </a:xfrm>
        </p:spPr>
        <p:txBody>
          <a:bodyPr>
            <a:normAutofit fontScale="90000"/>
          </a:bodyPr>
          <a:lstStyle/>
          <a:p>
            <a:r>
              <a:rPr lang="en-US" dirty="0"/>
              <a:t>Today’s Visitors</a:t>
            </a:r>
          </a:p>
        </p:txBody>
      </p:sp>
      <p:sp>
        <p:nvSpPr>
          <p:cNvPr id="3" name="Text Placeholder 2">
            <a:extLst>
              <a:ext uri="{FF2B5EF4-FFF2-40B4-BE49-F238E27FC236}">
                <a16:creationId xmlns:a16="http://schemas.microsoft.com/office/drawing/2014/main" id="{A9501B41-5D40-B84B-9D6A-ADD3909666A0}"/>
              </a:ext>
            </a:extLst>
          </p:cNvPr>
          <p:cNvSpPr>
            <a:spLocks noGrp="1"/>
          </p:cNvSpPr>
          <p:nvPr>
            <p:ph type="body" sz="quarter" idx="10"/>
          </p:nvPr>
        </p:nvSpPr>
        <p:spPr/>
        <p:txBody>
          <a:bodyPr/>
          <a:lstStyle/>
          <a:p>
            <a:r>
              <a:rPr lang="en-US" dirty="0"/>
              <a:t>The park is open seven days a week––all year––with the exception of December 25. Over two million people visit the park each year.</a:t>
            </a:r>
          </a:p>
        </p:txBody>
      </p:sp>
      <p:sp>
        <p:nvSpPr>
          <p:cNvPr id="5" name="TextBox 4">
            <a:extLst>
              <a:ext uri="{FF2B5EF4-FFF2-40B4-BE49-F238E27FC236}">
                <a16:creationId xmlns:a16="http://schemas.microsoft.com/office/drawing/2014/main" id="{66FB6515-7A7C-E54F-99E7-221C0C438C65}"/>
              </a:ext>
            </a:extLst>
          </p:cNvPr>
          <p:cNvSpPr txBox="1"/>
          <p:nvPr/>
        </p:nvSpPr>
        <p:spPr>
          <a:xfrm>
            <a:off x="685800" y="2057400"/>
            <a:ext cx="7620000" cy="523220"/>
          </a:xfrm>
          <a:prstGeom prst="rect">
            <a:avLst/>
          </a:prstGeom>
          <a:noFill/>
        </p:spPr>
        <p:txBody>
          <a:bodyPr wrap="square" rtlCol="0">
            <a:spAutoFit/>
          </a:bodyPr>
          <a:lstStyle/>
          <a:p>
            <a:pPr algn="ctr"/>
            <a:r>
              <a:rPr lang="en-US" sz="2800" dirty="0">
                <a:solidFill>
                  <a:schemeClr val="bg1">
                    <a:lumMod val="95000"/>
                    <a:lumOff val="5000"/>
                  </a:schemeClr>
                </a:solidFill>
              </a:rPr>
              <a:t>Park Attendance</a:t>
            </a:r>
          </a:p>
        </p:txBody>
      </p:sp>
      <p:graphicFrame>
        <p:nvGraphicFramePr>
          <p:cNvPr id="15" name="Chart Placeholder 14" descr="Bar chart of park attendance">
            <a:extLst>
              <a:ext uri="{FF2B5EF4-FFF2-40B4-BE49-F238E27FC236}">
                <a16:creationId xmlns:a16="http://schemas.microsoft.com/office/drawing/2014/main" id="{725E7C91-AE82-0045-B6DA-279AC5EF5307}"/>
              </a:ext>
            </a:extLst>
          </p:cNvPr>
          <p:cNvGraphicFramePr>
            <a:graphicFrameLocks noGrp="1"/>
          </p:cNvGraphicFramePr>
          <p:nvPr>
            <p:ph type="chart" sz="quarter" idx="16"/>
            <p:extLst>
              <p:ext uri="{D42A27DB-BD31-4B8C-83A1-F6EECF244321}">
                <p14:modId xmlns:p14="http://schemas.microsoft.com/office/powerpoint/2010/main" val="2322968471"/>
              </p:ext>
            </p:extLst>
          </p:nvPr>
        </p:nvGraphicFramePr>
        <p:xfrm>
          <a:off x="685800" y="2925763"/>
          <a:ext cx="4114800" cy="2378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Placeholder 10">
            <a:extLst>
              <a:ext uri="{FF2B5EF4-FFF2-40B4-BE49-F238E27FC236}">
                <a16:creationId xmlns:a16="http://schemas.microsoft.com/office/drawing/2014/main" id="{8E41A67D-A45A-2249-8FBE-FB1F548EB142}"/>
              </a:ext>
            </a:extLst>
          </p:cNvPr>
          <p:cNvGraphicFramePr>
            <a:graphicFrameLocks noGrp="1"/>
          </p:cNvGraphicFramePr>
          <p:nvPr>
            <p:ph type="tbl" sz="quarter" idx="15"/>
            <p:extLst>
              <p:ext uri="{D42A27DB-BD31-4B8C-83A1-F6EECF244321}">
                <p14:modId xmlns:p14="http://schemas.microsoft.com/office/powerpoint/2010/main" val="3578528893"/>
              </p:ext>
            </p:extLst>
          </p:nvPr>
        </p:nvGraphicFramePr>
        <p:xfrm>
          <a:off x="5257800" y="2925763"/>
          <a:ext cx="3200400" cy="2377440"/>
        </p:xfrm>
        <a:graphic>
          <a:graphicData uri="http://schemas.openxmlformats.org/drawingml/2006/table">
            <a:tbl>
              <a:tblPr firstRow="1" firstCol="1">
                <a:tableStyleId>{C4B1156A-380E-4F78-BDF5-A606A8083BF9}</a:tableStyleId>
              </a:tblPr>
              <a:tblGrid>
                <a:gridCol w="1600200">
                  <a:extLst>
                    <a:ext uri="{9D8B030D-6E8A-4147-A177-3AD203B41FA5}">
                      <a16:colId xmlns:a16="http://schemas.microsoft.com/office/drawing/2014/main" val="2112132135"/>
                    </a:ext>
                  </a:extLst>
                </a:gridCol>
                <a:gridCol w="1600200">
                  <a:extLst>
                    <a:ext uri="{9D8B030D-6E8A-4147-A177-3AD203B41FA5}">
                      <a16:colId xmlns:a16="http://schemas.microsoft.com/office/drawing/2014/main" val="97092552"/>
                    </a:ext>
                  </a:extLst>
                </a:gridCol>
              </a:tblGrid>
              <a:tr h="299992">
                <a:tc>
                  <a:txBody>
                    <a:bodyPr/>
                    <a:lstStyle/>
                    <a:p>
                      <a:pPr algn="ctr"/>
                      <a:r>
                        <a:rPr lang="en-US" dirty="0"/>
                        <a:t>Year</a:t>
                      </a:r>
                    </a:p>
                  </a:txBody>
                  <a:tcPr/>
                </a:tc>
                <a:tc>
                  <a:txBody>
                    <a:bodyPr/>
                    <a:lstStyle/>
                    <a:p>
                      <a:pPr algn="ctr"/>
                      <a:r>
                        <a:rPr lang="en-US" dirty="0"/>
                        <a:t>Visitors</a:t>
                      </a:r>
                    </a:p>
                  </a:txBody>
                  <a:tcPr/>
                </a:tc>
                <a:extLst>
                  <a:ext uri="{0D108BD9-81ED-4DB2-BD59-A6C34878D82A}">
                    <a16:rowId xmlns:a16="http://schemas.microsoft.com/office/drawing/2014/main" val="217706473"/>
                  </a:ext>
                </a:extLst>
              </a:tr>
              <a:tr h="299992">
                <a:tc>
                  <a:txBody>
                    <a:bodyPr/>
                    <a:lstStyle/>
                    <a:p>
                      <a:pPr algn="ctr"/>
                      <a:r>
                        <a:rPr lang="en-US" sz="1600"/>
                        <a:t>2010</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2,331,237</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99170337"/>
                  </a:ext>
                </a:extLst>
              </a:tr>
              <a:tr h="299992">
                <a:tc>
                  <a:txBody>
                    <a:bodyPr/>
                    <a:lstStyle/>
                    <a:p>
                      <a:pPr algn="ctr"/>
                      <a:r>
                        <a:rPr lang="en-US" sz="1600"/>
                        <a:t>2011</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2,081,722</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678351986"/>
                  </a:ext>
                </a:extLst>
              </a:tr>
              <a:tr h="299992">
                <a:tc>
                  <a:txBody>
                    <a:bodyPr/>
                    <a:lstStyle/>
                    <a:p>
                      <a:pPr algn="ctr"/>
                      <a:r>
                        <a:rPr lang="en-US" sz="1600"/>
                        <a:t>2012</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2,185,447</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3610435649"/>
                  </a:ext>
                </a:extLst>
              </a:tr>
              <a:tr h="299992">
                <a:tc>
                  <a:txBody>
                    <a:bodyPr/>
                    <a:lstStyle/>
                    <a:p>
                      <a:pPr algn="ctr"/>
                      <a:r>
                        <a:rPr lang="en-US" sz="1600"/>
                        <a:t>2013</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2,162,998</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3065480658"/>
                  </a:ext>
                </a:extLst>
              </a:tr>
              <a:tr h="159657">
                <a:tc>
                  <a:txBody>
                    <a:bodyPr/>
                    <a:lstStyle/>
                    <a:p>
                      <a:pPr algn="ctr"/>
                      <a:r>
                        <a:rPr lang="en-US" sz="1600"/>
                        <a:t>2014</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effectLst/>
                        </a:rPr>
                        <a:t>2,144,808</a:t>
                      </a:r>
                      <a:endParaRPr lang="en-US" sz="1600" dirty="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1815046171"/>
                  </a:ext>
                </a:extLst>
              </a:tr>
              <a:tr h="299992">
                <a:tc>
                  <a:txBody>
                    <a:bodyPr/>
                    <a:lstStyle/>
                    <a:p>
                      <a:pPr algn="ctr"/>
                      <a:r>
                        <a:rPr lang="en-US" sz="1600"/>
                        <a:t>2015</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effectLst/>
                        </a:rPr>
                        <a:t>2,434,297</a:t>
                      </a:r>
                      <a:endParaRPr lang="en-US" sz="1600" dirty="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196663128"/>
                  </a:ext>
                </a:extLst>
              </a:tr>
            </a:tbl>
          </a:graphicData>
        </a:graphic>
      </p:graphicFrame>
      <p:sp>
        <p:nvSpPr>
          <p:cNvPr id="9" name="Text Placeholder 8">
            <a:extLst>
              <a:ext uri="{FF2B5EF4-FFF2-40B4-BE49-F238E27FC236}">
                <a16:creationId xmlns:a16="http://schemas.microsoft.com/office/drawing/2014/main" id="{A31E5522-9E71-854D-9042-D538F1F5095D}"/>
              </a:ext>
            </a:extLst>
          </p:cNvPr>
          <p:cNvSpPr>
            <a:spLocks noGrp="1"/>
          </p:cNvSpPr>
          <p:nvPr>
            <p:ph type="body" sz="quarter" idx="14"/>
          </p:nvPr>
        </p:nvSpPr>
        <p:spPr/>
        <p:txBody>
          <a:bodyPr/>
          <a:lstStyle/>
          <a:p>
            <a:r>
              <a:rPr lang="en-US" dirty="0"/>
              <a:t>Over the years, new visitor facilities have been added, including a visitor center, the Lincoln Borglum Museum, and the Presidential Trail. </a:t>
            </a:r>
          </a:p>
        </p:txBody>
      </p:sp>
    </p:spTree>
    <p:extLst>
      <p:ext uri="{BB962C8B-B14F-4D97-AF65-F5344CB8AC3E}">
        <p14:creationId xmlns:p14="http://schemas.microsoft.com/office/powerpoint/2010/main" val="168165313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ssicPhotoAlbum">
  <a:themeElements>
    <a:clrScheme name="Custom 2">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66CC"/>
      </a:hlink>
      <a:folHlink>
        <a:srgbClr val="0066CC"/>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extLst>
    <a:ext uri="{05A4C25C-085E-4340-85A3-A5531E510DB2}">
      <thm15:themeFamily xmlns:thm15="http://schemas.microsoft.com/office/thememl/2012/main" name="Classic photo album.potx" id="{C5C75FEE-4865-402C-8743-FC0AC5EE59D0}" vid="{3B00833B-0C05-4ED7-8756-B2DDB778A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ClassicPhotoAlbum</Template>
  <TotalTime>0</TotalTime>
  <Words>444</Words>
  <Application>Microsoft Office PowerPoint</Application>
  <PresentationFormat>On-screen Show (4:3)</PresentationFormat>
  <Paragraphs>67</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Schoolbook</vt:lpstr>
      <vt:lpstr>Lucida Calligraphy</vt:lpstr>
      <vt:lpstr>ClassicPhotoAlbum</vt:lpstr>
      <vt:lpstr>Mount Rushmore</vt:lpstr>
      <vt:lpstr>Overview</vt:lpstr>
      <vt:lpstr>The Central Figures</vt:lpstr>
      <vt:lpstr>The Central Figures (cont.)</vt:lpstr>
      <vt:lpstr>The Workers</vt:lpstr>
      <vt:lpstr>The presidents</vt:lpstr>
      <vt:lpstr>PowerPoint Presentation</vt:lpstr>
      <vt:lpstr>Today’s Visitors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Mount Rushmore</dc:title>
  <dc:creator/>
  <cp:lastModifiedBy/>
  <cp:revision>1</cp:revision>
  <dcterms:created xsi:type="dcterms:W3CDTF">2022-08-17T17:42:46Z</dcterms:created>
  <dcterms:modified xsi:type="dcterms:W3CDTF">2022-08-17T18:09:06Z</dcterms:modified>
</cp:coreProperties>
</file>